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56" r:id="rId2"/>
    <p:sldId id="282" r:id="rId3"/>
    <p:sldId id="283" r:id="rId4"/>
    <p:sldId id="285" r:id="rId5"/>
    <p:sldId id="284" r:id="rId6"/>
    <p:sldId id="258" r:id="rId7"/>
    <p:sldId id="263" r:id="rId8"/>
    <p:sldId id="276" r:id="rId9"/>
    <p:sldId id="259" r:id="rId10"/>
    <p:sldId id="275" r:id="rId11"/>
    <p:sldId id="277" r:id="rId12"/>
    <p:sldId id="260" r:id="rId13"/>
    <p:sldId id="261" r:id="rId14"/>
    <p:sldId id="286" r:id="rId15"/>
    <p:sldId id="265" r:id="rId16"/>
    <p:sldId id="280" r:id="rId17"/>
    <p:sldId id="278" r:id="rId18"/>
    <p:sldId id="266" r:id="rId19"/>
    <p:sldId id="351" r:id="rId20"/>
    <p:sldId id="271" r:id="rId21"/>
    <p:sldId id="267" r:id="rId22"/>
    <p:sldId id="281" r:id="rId23"/>
    <p:sldId id="352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778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n-B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739FE3-7372-4C74-99CD-9AAB749E1CE9}" type="datetimeFigureOut">
              <a:rPr lang="bn-BD" smtClean="0"/>
              <a:t>29/4/1441</a:t>
            </a:fld>
            <a:endParaRPr lang="bn-B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n-B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C0479C-0B19-4751-8BCA-AD50256FB014}" type="slidenum">
              <a:rPr lang="bn-BD" smtClean="0"/>
              <a:t>‹#›</a:t>
            </a:fld>
            <a:endParaRPr lang="bn-BD"/>
          </a:p>
        </p:txBody>
      </p:sp>
    </p:spTree>
    <p:extLst>
      <p:ext uri="{BB962C8B-B14F-4D97-AF65-F5344CB8AC3E}">
        <p14:creationId xmlns:p14="http://schemas.microsoft.com/office/powerpoint/2010/main" val="3131869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C9A5E-6AE1-4E84-B0BC-5FEF9F0DA1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900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0" name="Google Shape;181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7778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© Copyright </a:t>
            </a:r>
            <a:r>
              <a:rPr lang="en-US" b="1" dirty="0"/>
              <a:t>PresentationGO.com</a:t>
            </a:r>
            <a:r>
              <a:rPr lang="en-US" dirty="0"/>
              <a:t> – The free PowerPoint and Google Slides template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8D2766-C49B-4C1A-9FEE-6F146754B02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402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2" name="Google Shape;191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315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82D62-C03F-46C9-825A-6E5D49E2C6EA}" type="datetime1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606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2C03-B447-49F7-A513-06CE1E66D26D}" type="datetime1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31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6F6E-BABB-47F0-AE54-0BD328723182}" type="datetime1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40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Left - Text Right">
  <p:cSld name="Picture Left - Text Right"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None/>
              <a:defRPr sz="2100" b="0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2531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377A7-69C3-4915-8C86-D5AE83E3852F}" type="datetime1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8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423CF-6BBE-45D6-9D81-843032CA52D3}" type="datetime1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70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5B34F-8AF0-4C38-A3CA-6C225221ED07}" type="datetime1">
              <a:rPr lang="en-US" smtClean="0"/>
              <a:t>12/26/2019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520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C263D-6F29-48BD-8EAD-5C920883D536}" type="datetime1">
              <a:rPr lang="en-US" smtClean="0"/>
              <a:t>12/26/2019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84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F8F97-80F9-4539-88CA-B2A988203187}" type="datetime1">
              <a:rPr lang="en-US" smtClean="0"/>
              <a:t>12/26/2019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9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6F5-82E3-4C1F-9BDE-7277C0F04662}" type="datetime1">
              <a:rPr lang="en-US" smtClean="0"/>
              <a:t>12/26/2019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240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68D24-7776-4786-B7CB-7B50C533AA5B}" type="datetime1">
              <a:rPr lang="en-US" smtClean="0"/>
              <a:t>12/26/2019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5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F52DC-929B-40C3-AB0D-352D64222A73}" type="datetime1">
              <a:rPr lang="en-US" smtClean="0"/>
              <a:t>12/26/2019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60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9557D-93C8-48D0-9D7E-0319BCA382AA}" type="datetime1">
              <a:rPr lang="en-US" smtClean="0"/>
              <a:t>12/26/2019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1">
                <a:solidFill>
                  <a:srgbClr val="FFFF00"/>
                </a:solidFill>
              </a:defRPr>
            </a:lvl1pPr>
          </a:lstStyle>
          <a:p>
            <a:fld id="{8CBE4CFB-3B74-4474-A351-225E92B0DC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27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40613" y="152400"/>
            <a:ext cx="6813084" cy="424731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Document Verification using</a:t>
            </a:r>
          </a:p>
          <a:p>
            <a:pPr algn="ctr"/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 Blockchain</a:t>
            </a:r>
          </a:p>
          <a:p>
            <a:pPr algn="ctr"/>
            <a:endParaRPr lang="en-US" sz="5400" b="1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gency FB" pitchFamily="34" charset="0"/>
            </a:endParaRPr>
          </a:p>
          <a:p>
            <a:pPr algn="ctr"/>
            <a:endParaRPr lang="en-US" sz="5400" b="1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gency FB" pitchFamily="34" charset="0"/>
            </a:endParaRPr>
          </a:p>
          <a:p>
            <a:pPr algn="ctr"/>
            <a:r>
              <a:rPr lang="en-US" sz="5400" b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DOC-BLOCK</a:t>
            </a:r>
            <a:endParaRPr lang="en-US" sz="5400" b="1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gency FB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7B6CBF-7AF6-4FE6-86B3-7162FF86F5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008" y="2276058"/>
            <a:ext cx="990294" cy="990294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E4760F8-8C50-4F7A-92E6-BB554FE2DF32}"/>
              </a:ext>
            </a:extLst>
          </p:cNvPr>
          <p:cNvCxnSpPr/>
          <p:nvPr/>
        </p:nvCxnSpPr>
        <p:spPr>
          <a:xfrm>
            <a:off x="533400" y="2057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753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614065"/>
            <a:ext cx="3581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Blockchain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AC0A19-32AE-4D99-AD4B-500EB07C0FA0}"/>
              </a:ext>
            </a:extLst>
          </p:cNvPr>
          <p:cNvSpPr/>
          <p:nvPr/>
        </p:nvSpPr>
        <p:spPr>
          <a:xfrm>
            <a:off x="457200" y="2243078"/>
            <a:ext cx="8305800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Each block has :</a:t>
            </a:r>
          </a:p>
          <a:p>
            <a:pPr marL="1371600" lvl="2" indent="-457200">
              <a:buFont typeface="Wingdings" panose="05000000000000000000" pitchFamily="2" charset="2"/>
              <a:buChar char="§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Data</a:t>
            </a:r>
          </a:p>
          <a:p>
            <a:pPr marL="1371600" lvl="2" indent="-457200">
              <a:buFont typeface="Wingdings" panose="05000000000000000000" pitchFamily="2" charset="2"/>
              <a:buChar char="§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Hash</a:t>
            </a:r>
          </a:p>
          <a:p>
            <a:pPr marL="1371600" lvl="2" indent="-457200">
              <a:buFont typeface="Wingdings" panose="05000000000000000000" pitchFamily="2" charset="2"/>
              <a:buChar char="§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Hash of the previous block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819036-FC87-448F-9C8F-48DF010A1A80}"/>
              </a:ext>
            </a:extLst>
          </p:cNvPr>
          <p:cNvSpPr txBox="1"/>
          <p:nvPr/>
        </p:nvSpPr>
        <p:spPr>
          <a:xfrm>
            <a:off x="457200" y="1916668"/>
            <a:ext cx="31693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solidFill>
                  <a:schemeClr val="bg1"/>
                </a:solidFill>
              </a:rPr>
              <a:t>Properties of Blockchain :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9B6BBF-3CE0-41EF-A426-D34C5E40A27A}"/>
              </a:ext>
            </a:extLst>
          </p:cNvPr>
          <p:cNvSpPr/>
          <p:nvPr/>
        </p:nvSpPr>
        <p:spPr>
          <a:xfrm>
            <a:off x="457200" y="3614678"/>
            <a:ext cx="8305800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Once recorded, the data in any given block cannot be altered retroactively without alteration of all subsequent blocks.</a:t>
            </a: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This allows the participants to verify and audit transaction independently and relatively inexpensively.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Each blocks hold batches of valid transactions including the cryptographic hash linking the two.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4DF613F-3F4F-4049-964E-EAC7D8143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616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614065"/>
            <a:ext cx="3581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Blockchain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819036-FC87-448F-9C8F-48DF010A1A80}"/>
              </a:ext>
            </a:extLst>
          </p:cNvPr>
          <p:cNvSpPr txBox="1"/>
          <p:nvPr/>
        </p:nvSpPr>
        <p:spPr>
          <a:xfrm>
            <a:off x="457200" y="1916668"/>
            <a:ext cx="17550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solidFill>
                  <a:schemeClr val="bg1"/>
                </a:solidFill>
              </a:rPr>
              <a:t>How it woks?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FB2AC8-B710-4002-BCFE-16C0828CF5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3773422"/>
            <a:ext cx="6858801" cy="277977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FC16843-D325-4A0D-9467-7A81847A156A}"/>
              </a:ext>
            </a:extLst>
          </p:cNvPr>
          <p:cNvSpPr/>
          <p:nvPr/>
        </p:nvSpPr>
        <p:spPr>
          <a:xfrm>
            <a:off x="457200" y="2057400"/>
            <a:ext cx="830580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The 1</a:t>
            </a:r>
            <a:r>
              <a:rPr lang="en-US" sz="2000" baseline="30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st</a:t>
            </a: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 block has no predecessor, block 2 contains the hash of block 1. While block 3 contains the hash of block 2 and so on.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57757E-2058-4AEA-A858-79887CFD56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3716373"/>
            <a:ext cx="6858000" cy="298922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8FE560-9FF6-4C16-B527-7AF7415863A6}"/>
              </a:ext>
            </a:extLst>
          </p:cNvPr>
          <p:cNvSpPr/>
          <p:nvPr/>
        </p:nvSpPr>
        <p:spPr>
          <a:xfrm>
            <a:off x="457200" y="2362200"/>
            <a:ext cx="8305800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Assume an attacker is able to change the data present in block 2.Correspondingly the hash of block also changes. But block 3 still contains the old hash of the block 2.This makes block 3,and all succeeding blocks invalid.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FD08CF-44D5-41F2-8BDB-53EBFFC82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13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614065"/>
            <a:ext cx="3581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Ethereum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2465725"/>
            <a:ext cx="8305800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Ethereum is an open-source &amp; public blockchain based distributed computing platform for building decentralized applications.</a:t>
            </a: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We used Ethereum to deploy our smart contract written in Solidity Language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835E87-CF9A-4CF7-A929-10A7D78C9542}"/>
              </a:ext>
            </a:extLst>
          </p:cNvPr>
          <p:cNvSpPr txBox="1"/>
          <p:nvPr/>
        </p:nvSpPr>
        <p:spPr>
          <a:xfrm>
            <a:off x="457200" y="1916668"/>
            <a:ext cx="24767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solidFill>
                  <a:schemeClr val="bg1"/>
                </a:solidFill>
              </a:rPr>
              <a:t>What is Ethereum 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13E332-0C68-4054-A44C-50E0C0E2A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184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614065"/>
            <a:ext cx="12192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Ipfs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2362200"/>
            <a:ext cx="830580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The Inter Planetary File System is a peer-2-peer network for storing and sharing data in a distributed  file system.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3E230C-FC74-4761-A3AF-2259D3D492E9}"/>
              </a:ext>
            </a:extLst>
          </p:cNvPr>
          <p:cNvSpPr txBox="1"/>
          <p:nvPr/>
        </p:nvSpPr>
        <p:spPr>
          <a:xfrm>
            <a:off x="457200" y="1916668"/>
            <a:ext cx="18165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solidFill>
                  <a:schemeClr val="bg1"/>
                </a:solidFill>
              </a:rPr>
              <a:t>What is IPFS 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9C1D5D-9A4F-4FDE-858B-1F183B22D207}"/>
              </a:ext>
            </a:extLst>
          </p:cNvPr>
          <p:cNvSpPr txBox="1"/>
          <p:nvPr/>
        </p:nvSpPr>
        <p:spPr>
          <a:xfrm>
            <a:off x="457200" y="1922383"/>
            <a:ext cx="192020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solidFill>
                  <a:schemeClr val="bg1"/>
                </a:solidFill>
              </a:rPr>
              <a:t>How it works 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5FDC85-1E4E-48EA-9585-52E83672AA4F}"/>
              </a:ext>
            </a:extLst>
          </p:cNvPr>
          <p:cNvSpPr/>
          <p:nvPr/>
        </p:nvSpPr>
        <p:spPr>
          <a:xfrm>
            <a:off x="457200" y="2483584"/>
            <a:ext cx="8305800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IPFS allows user not only to receive but host content, in a similar manner to BitTorrent.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IPFS asks the network to find the blocks that are storing the content behind that file’s hash.</a:t>
            </a:r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EC1A561E-C06C-45CA-A70C-F3D8BA227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347" y="4156297"/>
            <a:ext cx="5372253" cy="2625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4220871-C53A-406E-A981-AB253569D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2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p31"/>
          <p:cNvSpPr/>
          <p:nvPr/>
        </p:nvSpPr>
        <p:spPr>
          <a:xfrm>
            <a:off x="4988109" y="2937508"/>
            <a:ext cx="2275957" cy="300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500" b="1" dirty="0">
                <a:solidFill>
                  <a:srgbClr val="FFFF00"/>
                </a:solidFill>
                <a:ea typeface="Calibri"/>
                <a:cs typeface="Times New Roman" panose="02020603050405020304" pitchFamily="18" charset="0"/>
                <a:sym typeface="Calibri"/>
              </a:rPr>
              <a:t>Download Documents</a:t>
            </a:r>
            <a:endParaRPr sz="1500" dirty="0">
              <a:solidFill>
                <a:srgbClr val="FFFF00"/>
              </a:solidFill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813" name="Google Shape;1813;p31"/>
          <p:cNvSpPr txBox="1"/>
          <p:nvPr/>
        </p:nvSpPr>
        <p:spPr>
          <a:xfrm>
            <a:off x="1111660" y="3570082"/>
            <a:ext cx="639675" cy="300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500" b="1" dirty="0">
                <a:solidFill>
                  <a:srgbClr val="FFC000"/>
                </a:solidFill>
                <a:ea typeface="Calibri"/>
                <a:cs typeface="Times New Roman" panose="02020603050405020304" pitchFamily="18" charset="0"/>
                <a:sym typeface="Calibri"/>
              </a:rPr>
              <a:t>Log In</a:t>
            </a:r>
            <a:endParaRPr sz="1500" b="1" dirty="0">
              <a:solidFill>
                <a:srgbClr val="FFC000"/>
              </a:solidFill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814" name="Google Shape;1814;p31"/>
          <p:cNvSpPr txBox="1"/>
          <p:nvPr/>
        </p:nvSpPr>
        <p:spPr>
          <a:xfrm>
            <a:off x="3631314" y="3570081"/>
            <a:ext cx="1868490" cy="300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500" b="1" dirty="0">
                <a:solidFill>
                  <a:srgbClr val="7030A0"/>
                </a:solidFill>
                <a:ea typeface="Calibri"/>
                <a:cs typeface="Times New Roman" panose="02020603050405020304" pitchFamily="18" charset="0"/>
                <a:sym typeface="Calibri"/>
              </a:rPr>
              <a:t>Verify Documents</a:t>
            </a:r>
            <a:endParaRPr sz="1500" b="1" dirty="0">
              <a:solidFill>
                <a:srgbClr val="7030A0"/>
              </a:solidFill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815" name="Google Shape;1815;p31"/>
          <p:cNvSpPr txBox="1"/>
          <p:nvPr/>
        </p:nvSpPr>
        <p:spPr>
          <a:xfrm>
            <a:off x="2204679" y="2937508"/>
            <a:ext cx="1582365" cy="300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500" b="1" dirty="0">
                <a:solidFill>
                  <a:srgbClr val="002060"/>
                </a:solidFill>
                <a:ea typeface="Calibri"/>
                <a:cs typeface="Times New Roman" panose="02020603050405020304" pitchFamily="18" charset="0"/>
                <a:sym typeface="Calibri"/>
              </a:rPr>
              <a:t>Add Documents</a:t>
            </a:r>
            <a:endParaRPr sz="1500" b="1" dirty="0">
              <a:solidFill>
                <a:srgbClr val="002060"/>
              </a:solidFill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816" name="Google Shape;1816;p31"/>
          <p:cNvSpPr txBox="1"/>
          <p:nvPr/>
        </p:nvSpPr>
        <p:spPr>
          <a:xfrm>
            <a:off x="6920722" y="3614378"/>
            <a:ext cx="1577058" cy="300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5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Wallet Manager</a:t>
            </a:r>
            <a:endParaRPr sz="1500" b="1" dirty="0">
              <a:solidFill>
                <a:schemeClr val="accent3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817" name="Google Shape;1817;p31"/>
          <p:cNvSpPr txBox="1"/>
          <p:nvPr/>
        </p:nvSpPr>
        <p:spPr>
          <a:xfrm>
            <a:off x="448922" y="3955844"/>
            <a:ext cx="1965150" cy="930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cs typeface="Times New Roman" panose="02020603050405020304" pitchFamily="18" charset="0"/>
              </a:rPr>
              <a:t>Existing users need to submit their name before accessing the system.</a:t>
            </a:r>
            <a:endParaRPr sz="1400" dirty="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  <p:sp>
        <p:nvSpPr>
          <p:cNvPr id="1818" name="Google Shape;1818;p31"/>
          <p:cNvSpPr/>
          <p:nvPr/>
        </p:nvSpPr>
        <p:spPr>
          <a:xfrm>
            <a:off x="670500" y="3388500"/>
            <a:ext cx="7803000" cy="40500"/>
          </a:xfrm>
          <a:prstGeom prst="rect">
            <a:avLst/>
          </a:prstGeom>
          <a:solidFill>
            <a:srgbClr val="AAAAAA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9" name="Google Shape;1819;p31"/>
          <p:cNvSpPr/>
          <p:nvPr/>
        </p:nvSpPr>
        <p:spPr>
          <a:xfrm>
            <a:off x="1310050" y="3285265"/>
            <a:ext cx="243000" cy="243000"/>
          </a:xfrm>
          <a:prstGeom prst="diamond">
            <a:avLst/>
          </a:prstGeom>
          <a:solidFill>
            <a:schemeClr val="lt1"/>
          </a:solidFill>
          <a:ln w="4445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31"/>
          <p:cNvSpPr/>
          <p:nvPr/>
        </p:nvSpPr>
        <p:spPr>
          <a:xfrm>
            <a:off x="5995913" y="3285265"/>
            <a:ext cx="243000" cy="243000"/>
          </a:xfrm>
          <a:prstGeom prst="diamond">
            <a:avLst/>
          </a:prstGeom>
          <a:solidFill>
            <a:schemeClr val="lt1"/>
          </a:solidFill>
          <a:ln w="444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1" name="Google Shape;1821;p31"/>
          <p:cNvSpPr/>
          <p:nvPr/>
        </p:nvSpPr>
        <p:spPr>
          <a:xfrm>
            <a:off x="4433959" y="3285265"/>
            <a:ext cx="243000" cy="243000"/>
          </a:xfrm>
          <a:prstGeom prst="diamond">
            <a:avLst/>
          </a:prstGeom>
          <a:solidFill>
            <a:schemeClr val="lt1"/>
          </a:solidFill>
          <a:ln w="4445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2" name="Google Shape;1822;p31"/>
          <p:cNvSpPr/>
          <p:nvPr/>
        </p:nvSpPr>
        <p:spPr>
          <a:xfrm>
            <a:off x="2874362" y="3289178"/>
            <a:ext cx="243000" cy="243000"/>
          </a:xfrm>
          <a:prstGeom prst="diamond">
            <a:avLst/>
          </a:prstGeom>
          <a:solidFill>
            <a:schemeClr val="lt1"/>
          </a:solidFill>
          <a:ln w="4445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23" name="Google Shape;1823;p31"/>
          <p:cNvGrpSpPr/>
          <p:nvPr/>
        </p:nvGrpSpPr>
        <p:grpSpPr>
          <a:xfrm>
            <a:off x="7503136" y="3224325"/>
            <a:ext cx="352076" cy="352076"/>
            <a:chOff x="7220590" y="2396228"/>
            <a:chExt cx="774900" cy="774900"/>
          </a:xfrm>
        </p:grpSpPr>
        <p:sp>
          <p:nvSpPr>
            <p:cNvPr id="1824" name="Google Shape;1824;p31"/>
            <p:cNvSpPr/>
            <p:nvPr/>
          </p:nvSpPr>
          <p:spPr>
            <a:xfrm>
              <a:off x="7220590" y="2396228"/>
              <a:ext cx="774900" cy="774900"/>
            </a:xfrm>
            <a:prstGeom prst="diamond">
              <a:avLst/>
            </a:prstGeom>
            <a:solidFill>
              <a:schemeClr val="lt1"/>
            </a:solidFill>
            <a:ln w="4445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/>
              <a:endParaRPr sz="13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p31"/>
            <p:cNvSpPr/>
            <p:nvPr/>
          </p:nvSpPr>
          <p:spPr>
            <a:xfrm>
              <a:off x="7392331" y="2567969"/>
              <a:ext cx="431400" cy="431400"/>
            </a:xfrm>
            <a:prstGeom prst="diamond">
              <a:avLst/>
            </a:prstGeom>
            <a:solidFill>
              <a:schemeClr val="accent1"/>
            </a:solidFill>
            <a:ln w="4445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/>
              <a:endParaRPr sz="13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27" name="Google Shape;1827;p31"/>
          <p:cNvSpPr txBox="1"/>
          <p:nvPr/>
        </p:nvSpPr>
        <p:spPr>
          <a:xfrm>
            <a:off x="2035337" y="2404637"/>
            <a:ext cx="1965150" cy="50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a typeface="Calibri"/>
                <a:cs typeface="Times New Roman" panose="02020603050405020304" pitchFamily="18" charset="0"/>
                <a:sym typeface="Calibri"/>
              </a:rPr>
              <a:t>Add Hash of a document in blockchain.</a:t>
            </a:r>
            <a:endParaRPr sz="1400" dirty="0">
              <a:solidFill>
                <a:schemeClr val="bg1"/>
              </a:solidFill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832" name="Google Shape;1832;p31"/>
          <p:cNvSpPr txBox="1"/>
          <p:nvPr/>
        </p:nvSpPr>
        <p:spPr>
          <a:xfrm>
            <a:off x="212909" y="5359111"/>
            <a:ext cx="363893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68569" bIns="34275" anchor="t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 sz="1350" dirty="0"/>
          </a:p>
        </p:txBody>
      </p:sp>
      <p:sp>
        <p:nvSpPr>
          <p:cNvPr id="23" name="Google Shape;1827;p31">
            <a:extLst>
              <a:ext uri="{FF2B5EF4-FFF2-40B4-BE49-F238E27FC236}">
                <a16:creationId xmlns:a16="http://schemas.microsoft.com/office/drawing/2014/main" id="{EB39D3F2-2D86-41F2-AA9E-5D5227CF600C}"/>
              </a:ext>
            </a:extLst>
          </p:cNvPr>
          <p:cNvSpPr txBox="1"/>
          <p:nvPr/>
        </p:nvSpPr>
        <p:spPr>
          <a:xfrm>
            <a:off x="5143513" y="2180050"/>
            <a:ext cx="1965150" cy="71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a typeface="Calibri"/>
                <a:cs typeface="Times New Roman" panose="02020603050405020304" pitchFamily="18" charset="0"/>
                <a:sym typeface="Calibri"/>
              </a:rPr>
              <a:t>Download uploaded documents using IPFS hash</a:t>
            </a:r>
            <a:endParaRPr sz="1400" dirty="0">
              <a:solidFill>
                <a:schemeClr val="bg1"/>
              </a:solidFill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4" name="Google Shape;1827;p31">
            <a:extLst>
              <a:ext uri="{FF2B5EF4-FFF2-40B4-BE49-F238E27FC236}">
                <a16:creationId xmlns:a16="http://schemas.microsoft.com/office/drawing/2014/main" id="{892F320A-615D-472A-A7E5-0FBD566620B5}"/>
              </a:ext>
            </a:extLst>
          </p:cNvPr>
          <p:cNvSpPr txBox="1"/>
          <p:nvPr/>
        </p:nvSpPr>
        <p:spPr>
          <a:xfrm>
            <a:off x="3451384" y="3955844"/>
            <a:ext cx="1965150" cy="50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a typeface="Calibri"/>
                <a:cs typeface="Times New Roman" panose="02020603050405020304" pitchFamily="18" charset="0"/>
                <a:sym typeface="Calibri"/>
              </a:rPr>
              <a:t>Verify a document with ample information.</a:t>
            </a:r>
            <a:endParaRPr sz="1400" dirty="0">
              <a:solidFill>
                <a:schemeClr val="bg1"/>
              </a:solidFill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6" name="Google Shape;1827;p31">
            <a:extLst>
              <a:ext uri="{FF2B5EF4-FFF2-40B4-BE49-F238E27FC236}">
                <a16:creationId xmlns:a16="http://schemas.microsoft.com/office/drawing/2014/main" id="{61F475F0-CA92-4D1F-A254-D6BA855D4941}"/>
              </a:ext>
            </a:extLst>
          </p:cNvPr>
          <p:cNvSpPr txBox="1"/>
          <p:nvPr/>
        </p:nvSpPr>
        <p:spPr>
          <a:xfrm>
            <a:off x="6696596" y="3955844"/>
            <a:ext cx="1965150" cy="50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a typeface="Calibri"/>
                <a:cs typeface="Times New Roman" panose="02020603050405020304" pitchFamily="18" charset="0"/>
                <a:sym typeface="Calibri"/>
              </a:rPr>
              <a:t>Manage Ethereum coin using </a:t>
            </a:r>
            <a:r>
              <a:rPr lang="en-US" sz="1400" dirty="0" err="1">
                <a:solidFill>
                  <a:schemeClr val="bg1"/>
                </a:solidFill>
                <a:ea typeface="Calibri"/>
                <a:cs typeface="Times New Roman" panose="02020603050405020304" pitchFamily="18" charset="0"/>
                <a:sym typeface="Calibri"/>
              </a:rPr>
              <a:t>metamask</a:t>
            </a:r>
            <a:endParaRPr sz="1400" dirty="0">
              <a:solidFill>
                <a:schemeClr val="bg1"/>
              </a:solidFill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349FE3F-2BCA-4C3B-AD62-A8A13FDE926D}"/>
              </a:ext>
            </a:extLst>
          </p:cNvPr>
          <p:cNvSpPr/>
          <p:nvPr/>
        </p:nvSpPr>
        <p:spPr>
          <a:xfrm>
            <a:off x="457200" y="614065"/>
            <a:ext cx="241716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Features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48855D-BCEE-41B3-AA97-231BFA738DB9}"/>
              </a:ext>
            </a:extLst>
          </p:cNvPr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79963D78-C5A1-4CBD-A085-4678CC5C28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AF3744-FE35-43EB-86A7-CC759C0DA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14</a:t>
            </a:fld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89B39D-4C12-4A20-A8DF-72EB24DD27B5}"/>
              </a:ext>
            </a:extLst>
          </p:cNvPr>
          <p:cNvSpPr/>
          <p:nvPr/>
        </p:nvSpPr>
        <p:spPr>
          <a:xfrm>
            <a:off x="457200" y="614065"/>
            <a:ext cx="415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Implementation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D37BC75-0FF7-438B-8890-5D274699EE96}"/>
              </a:ext>
            </a:extLst>
          </p:cNvPr>
          <p:cNvCxnSpPr/>
          <p:nvPr/>
        </p:nvCxnSpPr>
        <p:spPr>
          <a:xfrm>
            <a:off x="4191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0F31000B-4DCD-4C16-9905-1E167F579287}"/>
              </a:ext>
            </a:extLst>
          </p:cNvPr>
          <p:cNvSpPr/>
          <p:nvPr/>
        </p:nvSpPr>
        <p:spPr>
          <a:xfrm>
            <a:off x="457200" y="2044005"/>
            <a:ext cx="8305800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anose="02020603050405020304" pitchFamily="18" charset="0"/>
              </a:rPr>
              <a:t>We deployed our smart contract in Ethereum Testnet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anose="02020603050405020304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anose="02020603050405020304" pitchFamily="18" charset="0"/>
              </a:rPr>
              <a:t>Used Node.js and Web3.js for creating the website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anose="02020603050405020304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anose="02020603050405020304" pitchFamily="18" charset="0"/>
              </a:rPr>
              <a:t>Added Sign up, Add Document, Verify Document functionality using the smart contract  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anose="02020603050405020304" pitchFamily="18" charset="0"/>
              </a:rPr>
              <a:t>Added Download functionality using IPFS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anose="02020603050405020304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anose="02020603050405020304" pitchFamily="18" charset="0"/>
              </a:rPr>
              <a:t>Deployed the Website in Heroku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anose="02020603050405020304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anose="02020603050405020304" pitchFamily="18" charset="0"/>
              </a:rPr>
              <a:t>Our Website is live!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E88B9D-F203-4581-9A75-4B74D03F30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E5255-8006-4172-8848-F66E5993B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91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89B39D-4C12-4A20-A8DF-72EB24DD27B5}"/>
              </a:ext>
            </a:extLst>
          </p:cNvPr>
          <p:cNvSpPr/>
          <p:nvPr/>
        </p:nvSpPr>
        <p:spPr>
          <a:xfrm>
            <a:off x="457200" y="614065"/>
            <a:ext cx="415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Workflow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D37BC75-0FF7-438B-8890-5D274699EE96}"/>
              </a:ext>
            </a:extLst>
          </p:cNvPr>
          <p:cNvCxnSpPr/>
          <p:nvPr/>
        </p:nvCxnSpPr>
        <p:spPr>
          <a:xfrm>
            <a:off x="4191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CE88B9D-F203-4581-9A75-4B74D03F30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6868048C-D02E-46FB-A7EC-EAF0E2119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981207"/>
            <a:ext cx="6781800" cy="441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AB9EF3-925B-4759-9B95-41476824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474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91226_010204">
            <a:hlinkClick r:id="" action="ppaction://media"/>
            <a:extLst>
              <a:ext uri="{FF2B5EF4-FFF2-40B4-BE49-F238E27FC236}">
                <a16:creationId xmlns:a16="http://schemas.microsoft.com/office/drawing/2014/main" id="{5069C12D-D30F-4B69-98BA-F1D5DBF454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875" y="1809917"/>
            <a:ext cx="8290249" cy="444737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53CB68-42FD-4473-83AB-8FE5B336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17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D5D53C-B561-4B2B-94A9-D5CBD240F210}"/>
              </a:ext>
            </a:extLst>
          </p:cNvPr>
          <p:cNvSpPr/>
          <p:nvPr/>
        </p:nvSpPr>
        <p:spPr>
          <a:xfrm>
            <a:off x="457200" y="614065"/>
            <a:ext cx="415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Demo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587F5B4-D5FE-4975-AC29-AE1B3F34F7CB}"/>
              </a:ext>
            </a:extLst>
          </p:cNvPr>
          <p:cNvCxnSpPr/>
          <p:nvPr/>
        </p:nvCxnSpPr>
        <p:spPr>
          <a:xfrm>
            <a:off x="4191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D3193292-4960-40C7-B808-3F9134A3FB0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698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7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826C75-B436-4BD1-97AD-A656240D06CE}"/>
              </a:ext>
            </a:extLst>
          </p:cNvPr>
          <p:cNvSpPr/>
          <p:nvPr/>
        </p:nvSpPr>
        <p:spPr>
          <a:xfrm>
            <a:off x="457200" y="614065"/>
            <a:ext cx="415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Limitations</a:t>
            </a:r>
            <a:endParaRPr lang="en-US" sz="5400" b="1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gency FB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9B50637-3A16-496D-B230-9C3BEC24F8E0}"/>
              </a:ext>
            </a:extLst>
          </p:cNvPr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C1AB25DD-318D-4621-9AAE-047F898CE641}"/>
              </a:ext>
            </a:extLst>
          </p:cNvPr>
          <p:cNvSpPr/>
          <p:nvPr/>
        </p:nvSpPr>
        <p:spPr>
          <a:xfrm>
            <a:off x="457200" y="2044005"/>
            <a:ext cx="8305800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Required Crypto to use our website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Each user need to sign up / No guest account support</a:t>
            </a: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Small amount of crypto needed is required to add and sign up</a:t>
            </a: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IPFS will clear the files if small node are seeding the file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0D9040-6C8D-4D5F-90AE-DFB5E2E032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E4DFC-3C3E-4306-9129-90E3603D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142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CA2F44-79B0-4EE9-9E44-4381DEDD7A3E}"/>
              </a:ext>
            </a:extLst>
          </p:cNvPr>
          <p:cNvGrpSpPr/>
          <p:nvPr/>
        </p:nvGrpSpPr>
        <p:grpSpPr>
          <a:xfrm>
            <a:off x="922117" y="2008483"/>
            <a:ext cx="7155083" cy="4316117"/>
            <a:chOff x="769717" y="1438573"/>
            <a:chExt cx="6339877" cy="3980855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E913685-EC4A-4621-85A2-54903E93E726}"/>
                </a:ext>
              </a:extLst>
            </p:cNvPr>
            <p:cNvSpPr/>
            <p:nvPr/>
          </p:nvSpPr>
          <p:spPr>
            <a:xfrm>
              <a:off x="2817258" y="2205633"/>
              <a:ext cx="4292336" cy="562571"/>
            </a:xfrm>
            <a:custGeom>
              <a:avLst/>
              <a:gdLst>
                <a:gd name="connsiteX0" fmla="*/ 0 w 7630820"/>
                <a:gd name="connsiteY0" fmla="*/ 0 h 1000125"/>
                <a:gd name="connsiteX1" fmla="*/ 7464129 w 7630820"/>
                <a:gd name="connsiteY1" fmla="*/ 0 h 1000125"/>
                <a:gd name="connsiteX2" fmla="*/ 7630820 w 7630820"/>
                <a:gd name="connsiteY2" fmla="*/ 166691 h 1000125"/>
                <a:gd name="connsiteX3" fmla="*/ 7630820 w 7630820"/>
                <a:gd name="connsiteY3" fmla="*/ 833434 h 1000125"/>
                <a:gd name="connsiteX4" fmla="*/ 7464129 w 7630820"/>
                <a:gd name="connsiteY4" fmla="*/ 1000125 h 1000125"/>
                <a:gd name="connsiteX5" fmla="*/ 465061 w 7630820"/>
                <a:gd name="connsiteY5" fmla="*/ 1000125 h 1000125"/>
                <a:gd name="connsiteX6" fmla="*/ 458189 w 7630820"/>
                <a:gd name="connsiteY6" fmla="*/ 973399 h 1000125"/>
                <a:gd name="connsiteX7" fmla="*/ 154270 w 7630820"/>
                <a:gd name="connsiteY7" fmla="*/ 253936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30820" h="1000125">
                  <a:moveTo>
                    <a:pt x="0" y="0"/>
                  </a:moveTo>
                  <a:lnTo>
                    <a:pt x="7464129" y="0"/>
                  </a:lnTo>
                  <a:cubicBezTo>
                    <a:pt x="7556190" y="0"/>
                    <a:pt x="7630820" y="74630"/>
                    <a:pt x="7630820" y="166691"/>
                  </a:cubicBezTo>
                  <a:lnTo>
                    <a:pt x="7630820" y="833434"/>
                  </a:lnTo>
                  <a:cubicBezTo>
                    <a:pt x="7630820" y="925495"/>
                    <a:pt x="7556190" y="1000125"/>
                    <a:pt x="7464129" y="1000125"/>
                  </a:cubicBezTo>
                  <a:lnTo>
                    <a:pt x="465061" y="1000125"/>
                  </a:lnTo>
                  <a:lnTo>
                    <a:pt x="458189" y="973399"/>
                  </a:lnTo>
                  <a:cubicBezTo>
                    <a:pt x="380024" y="722091"/>
                    <a:pt x="277821" y="481373"/>
                    <a:pt x="154270" y="253936"/>
                  </a:cubicBezTo>
                  <a:close/>
                </a:path>
              </a:pathLst>
            </a:custGeom>
            <a:solidFill>
              <a:schemeClr val="tx2"/>
            </a:solidFill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08610" tIns="25718" rIns="822960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38"/>
                </a:spcAft>
              </a:pPr>
              <a:r>
                <a:rPr lang="en-US" sz="1200" noProof="1">
                  <a:solidFill>
                    <a:schemeClr val="bg1">
                      <a:lumMod val="95000"/>
                    </a:schemeClr>
                  </a:solidFill>
                </a:rPr>
                <a:t>Making the processs more flexiable by using guest support.</a:t>
              </a: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AA0DAB2-B0EA-4D63-A0DA-B793FE4EF1A3}"/>
                </a:ext>
              </a:extLst>
            </p:cNvPr>
            <p:cNvSpPr/>
            <p:nvPr/>
          </p:nvSpPr>
          <p:spPr>
            <a:xfrm>
              <a:off x="3094903" y="2830621"/>
              <a:ext cx="4014691" cy="562571"/>
            </a:xfrm>
            <a:custGeom>
              <a:avLst/>
              <a:gdLst>
                <a:gd name="connsiteX0" fmla="*/ 0 w 7137228"/>
                <a:gd name="connsiteY0" fmla="*/ 0 h 1000125"/>
                <a:gd name="connsiteX1" fmla="*/ 6970537 w 7137228"/>
                <a:gd name="connsiteY1" fmla="*/ 0 h 1000125"/>
                <a:gd name="connsiteX2" fmla="*/ 7137228 w 7137228"/>
                <a:gd name="connsiteY2" fmla="*/ 166691 h 1000125"/>
                <a:gd name="connsiteX3" fmla="*/ 7137228 w 7137228"/>
                <a:gd name="connsiteY3" fmla="*/ 833434 h 1000125"/>
                <a:gd name="connsiteX4" fmla="*/ 6970537 w 7137228"/>
                <a:gd name="connsiteY4" fmla="*/ 1000125 h 1000125"/>
                <a:gd name="connsiteX5" fmla="*/ 142205 w 7137228"/>
                <a:gd name="connsiteY5" fmla="*/ 1000125 h 1000125"/>
                <a:gd name="connsiteX6" fmla="*/ 124288 w 7137228"/>
                <a:gd name="connsiteY6" fmla="*/ 645317 h 1000125"/>
                <a:gd name="connsiteX7" fmla="*/ 63480 w 7137228"/>
                <a:gd name="connsiteY7" fmla="*/ 246879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37228" h="1000125">
                  <a:moveTo>
                    <a:pt x="0" y="0"/>
                  </a:moveTo>
                  <a:lnTo>
                    <a:pt x="6970537" y="0"/>
                  </a:lnTo>
                  <a:cubicBezTo>
                    <a:pt x="7062598" y="0"/>
                    <a:pt x="7137228" y="74630"/>
                    <a:pt x="7137228" y="166691"/>
                  </a:cubicBezTo>
                  <a:lnTo>
                    <a:pt x="7137228" y="833434"/>
                  </a:lnTo>
                  <a:cubicBezTo>
                    <a:pt x="7137228" y="925495"/>
                    <a:pt x="7062598" y="1000125"/>
                    <a:pt x="6970537" y="1000125"/>
                  </a:cubicBezTo>
                  <a:lnTo>
                    <a:pt x="142205" y="1000125"/>
                  </a:lnTo>
                  <a:lnTo>
                    <a:pt x="124288" y="645317"/>
                  </a:lnTo>
                  <a:cubicBezTo>
                    <a:pt x="110589" y="510417"/>
                    <a:pt x="90207" y="377492"/>
                    <a:pt x="63480" y="246879"/>
                  </a:cubicBezTo>
                  <a:close/>
                </a:path>
              </a:pathLst>
            </a:custGeom>
            <a:solidFill>
              <a:schemeClr val="accent4"/>
            </a:solidFill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08610" tIns="25718" rIns="822960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38"/>
                </a:spcAft>
              </a:pPr>
              <a:r>
                <a:rPr lang="en-US" sz="1200" noProof="1">
                  <a:solidFill>
                    <a:schemeClr val="bg1"/>
                  </a:solidFill>
                </a:rPr>
                <a:t>Generating and deploying contract with user defined restrcitions.</a:t>
              </a: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D03AFBD-585C-42A4-90E7-C3962E1A970E}"/>
                </a:ext>
              </a:extLst>
            </p:cNvPr>
            <p:cNvSpPr/>
            <p:nvPr/>
          </p:nvSpPr>
          <p:spPr>
            <a:xfrm>
              <a:off x="3094903" y="3455608"/>
              <a:ext cx="4014691" cy="562571"/>
            </a:xfrm>
            <a:custGeom>
              <a:avLst/>
              <a:gdLst>
                <a:gd name="connsiteX0" fmla="*/ 142205 w 7137228"/>
                <a:gd name="connsiteY0" fmla="*/ 0 h 1000125"/>
                <a:gd name="connsiteX1" fmla="*/ 6970537 w 7137228"/>
                <a:gd name="connsiteY1" fmla="*/ 0 h 1000125"/>
                <a:gd name="connsiteX2" fmla="*/ 7137228 w 7137228"/>
                <a:gd name="connsiteY2" fmla="*/ 166691 h 1000125"/>
                <a:gd name="connsiteX3" fmla="*/ 7137228 w 7137228"/>
                <a:gd name="connsiteY3" fmla="*/ 833434 h 1000125"/>
                <a:gd name="connsiteX4" fmla="*/ 6970537 w 7137228"/>
                <a:gd name="connsiteY4" fmla="*/ 1000125 h 1000125"/>
                <a:gd name="connsiteX5" fmla="*/ 0 w 7137228"/>
                <a:gd name="connsiteY5" fmla="*/ 1000125 h 1000125"/>
                <a:gd name="connsiteX6" fmla="*/ 63480 w 7137228"/>
                <a:gd name="connsiteY6" fmla="*/ 753246 h 1000125"/>
                <a:gd name="connsiteX7" fmla="*/ 124288 w 7137228"/>
                <a:gd name="connsiteY7" fmla="*/ 354808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37228" h="1000125">
                  <a:moveTo>
                    <a:pt x="142205" y="0"/>
                  </a:moveTo>
                  <a:lnTo>
                    <a:pt x="6970537" y="0"/>
                  </a:lnTo>
                  <a:cubicBezTo>
                    <a:pt x="7062598" y="0"/>
                    <a:pt x="7137228" y="74630"/>
                    <a:pt x="7137228" y="166691"/>
                  </a:cubicBezTo>
                  <a:lnTo>
                    <a:pt x="7137228" y="833434"/>
                  </a:lnTo>
                  <a:cubicBezTo>
                    <a:pt x="7137228" y="925495"/>
                    <a:pt x="7062598" y="1000125"/>
                    <a:pt x="6970537" y="1000125"/>
                  </a:cubicBezTo>
                  <a:lnTo>
                    <a:pt x="0" y="1000125"/>
                  </a:lnTo>
                  <a:lnTo>
                    <a:pt x="63480" y="753246"/>
                  </a:lnTo>
                  <a:cubicBezTo>
                    <a:pt x="90207" y="622633"/>
                    <a:pt x="110589" y="489708"/>
                    <a:pt x="124288" y="354808"/>
                  </a:cubicBezTo>
                  <a:close/>
                </a:path>
              </a:pathLst>
            </a:custGeom>
            <a:solidFill>
              <a:schemeClr val="accent3"/>
            </a:solidFill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08610" tIns="25718" rIns="822960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338"/>
                </a:spcAft>
              </a:pPr>
              <a:r>
                <a:rPr lang="en-US" sz="1200" noProof="1">
                  <a:solidFill>
                    <a:srgbClr val="C00000"/>
                  </a:solidFill>
                </a:rPr>
                <a:t>Including Admin bases document add feature.</a:t>
              </a: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DBD1EE8-E333-4602-90E5-BEAF0D173AB6}"/>
                </a:ext>
              </a:extLst>
            </p:cNvPr>
            <p:cNvSpPr/>
            <p:nvPr/>
          </p:nvSpPr>
          <p:spPr>
            <a:xfrm>
              <a:off x="2817257" y="4080596"/>
              <a:ext cx="4292337" cy="562571"/>
            </a:xfrm>
            <a:custGeom>
              <a:avLst/>
              <a:gdLst>
                <a:gd name="connsiteX0" fmla="*/ 465061 w 7630821"/>
                <a:gd name="connsiteY0" fmla="*/ 0 h 1000125"/>
                <a:gd name="connsiteX1" fmla="*/ 7464130 w 7630821"/>
                <a:gd name="connsiteY1" fmla="*/ 0 h 1000125"/>
                <a:gd name="connsiteX2" fmla="*/ 7630821 w 7630821"/>
                <a:gd name="connsiteY2" fmla="*/ 166691 h 1000125"/>
                <a:gd name="connsiteX3" fmla="*/ 7630821 w 7630821"/>
                <a:gd name="connsiteY3" fmla="*/ 833434 h 1000125"/>
                <a:gd name="connsiteX4" fmla="*/ 7464130 w 7630821"/>
                <a:gd name="connsiteY4" fmla="*/ 1000125 h 1000125"/>
                <a:gd name="connsiteX5" fmla="*/ 0 w 7630821"/>
                <a:gd name="connsiteY5" fmla="*/ 1000125 h 1000125"/>
                <a:gd name="connsiteX6" fmla="*/ 154271 w 7630821"/>
                <a:gd name="connsiteY6" fmla="*/ 746188 h 1000125"/>
                <a:gd name="connsiteX7" fmla="*/ 458190 w 7630821"/>
                <a:gd name="connsiteY7" fmla="*/ 26726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30821" h="1000125">
                  <a:moveTo>
                    <a:pt x="465061" y="0"/>
                  </a:moveTo>
                  <a:lnTo>
                    <a:pt x="7464130" y="0"/>
                  </a:lnTo>
                  <a:cubicBezTo>
                    <a:pt x="7556191" y="0"/>
                    <a:pt x="7630821" y="74630"/>
                    <a:pt x="7630821" y="166691"/>
                  </a:cubicBezTo>
                  <a:lnTo>
                    <a:pt x="7630821" y="833434"/>
                  </a:lnTo>
                  <a:cubicBezTo>
                    <a:pt x="7630821" y="925495"/>
                    <a:pt x="7556191" y="1000125"/>
                    <a:pt x="7464130" y="1000125"/>
                  </a:cubicBezTo>
                  <a:lnTo>
                    <a:pt x="0" y="1000125"/>
                  </a:lnTo>
                  <a:lnTo>
                    <a:pt x="154271" y="746188"/>
                  </a:lnTo>
                  <a:cubicBezTo>
                    <a:pt x="277822" y="518751"/>
                    <a:pt x="380025" y="278034"/>
                    <a:pt x="458190" y="26726"/>
                  </a:cubicBezTo>
                  <a:close/>
                </a:path>
              </a:pathLst>
            </a:custGeom>
            <a:solidFill>
              <a:schemeClr val="accent6"/>
            </a:solidFill>
            <a:ln w="285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08610" tIns="25718" rIns="822960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1200" noProof="1">
                  <a:solidFill>
                    <a:schemeClr val="tx1"/>
                  </a:solidFill>
                </a:rPr>
                <a:t>Making walltet manager more user friendly.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CA0B960-CB8D-47D9-A81D-A4A0729707DE}"/>
                </a:ext>
              </a:extLst>
            </p:cNvPr>
            <p:cNvCxnSpPr/>
            <p:nvPr/>
          </p:nvCxnSpPr>
          <p:spPr>
            <a:xfrm>
              <a:off x="6411494" y="2294037"/>
              <a:ext cx="0" cy="385763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680FB27-835F-44F9-86B9-8AFB2C310835}"/>
                </a:ext>
              </a:extLst>
            </p:cNvPr>
            <p:cNvCxnSpPr/>
            <p:nvPr/>
          </p:nvCxnSpPr>
          <p:spPr>
            <a:xfrm>
              <a:off x="6422209" y="2919024"/>
              <a:ext cx="0" cy="385763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2E9CB7C-965B-4B5C-89D7-1183BA27FC9A}"/>
                </a:ext>
              </a:extLst>
            </p:cNvPr>
            <p:cNvCxnSpPr/>
            <p:nvPr/>
          </p:nvCxnSpPr>
          <p:spPr>
            <a:xfrm>
              <a:off x="6411494" y="3544012"/>
              <a:ext cx="0" cy="385763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21F43F8-5112-46DE-88F4-E28CD09D4F20}"/>
                </a:ext>
              </a:extLst>
            </p:cNvPr>
            <p:cNvCxnSpPr/>
            <p:nvPr/>
          </p:nvCxnSpPr>
          <p:spPr>
            <a:xfrm>
              <a:off x="6422209" y="4169000"/>
              <a:ext cx="0" cy="385763"/>
            </a:xfrm>
            <a:prstGeom prst="line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" name="Graphic 72" descr="Users">
              <a:extLst>
                <a:ext uri="{FF2B5EF4-FFF2-40B4-BE49-F238E27FC236}">
                  <a16:creationId xmlns:a16="http://schemas.microsoft.com/office/drawing/2014/main" id="{919462F2-23EF-430E-870D-6597696C7A75}"/>
                </a:ext>
              </a:extLst>
            </p:cNvPr>
            <p:cNvGrpSpPr/>
            <p:nvPr/>
          </p:nvGrpSpPr>
          <p:grpSpPr>
            <a:xfrm>
              <a:off x="6549968" y="2999203"/>
              <a:ext cx="358763" cy="221108"/>
              <a:chOff x="10275999" y="2902567"/>
              <a:chExt cx="637801" cy="393081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39D125F0-E338-4E3E-9447-A6B92D049097}"/>
                  </a:ext>
                </a:extLst>
              </p:cNvPr>
              <p:cNvSpPr/>
              <p:nvPr/>
            </p:nvSpPr>
            <p:spPr>
              <a:xfrm>
                <a:off x="10344826" y="2902567"/>
                <a:ext cx="137655" cy="130007"/>
              </a:xfrm>
              <a:custGeom>
                <a:avLst/>
                <a:gdLst>
                  <a:gd name="connsiteX0" fmla="*/ 137655 w 137654"/>
                  <a:gd name="connsiteY0" fmla="*/ 68827 h 130007"/>
                  <a:gd name="connsiteX1" fmla="*/ 68827 w 137654"/>
                  <a:gd name="connsiteY1" fmla="*/ 137655 h 130007"/>
                  <a:gd name="connsiteX2" fmla="*/ 0 w 137654"/>
                  <a:gd name="connsiteY2" fmla="*/ 68827 h 130007"/>
                  <a:gd name="connsiteX3" fmla="*/ 68827 w 137654"/>
                  <a:gd name="connsiteY3" fmla="*/ 0 h 130007"/>
                  <a:gd name="connsiteX4" fmla="*/ 137655 w 137654"/>
                  <a:gd name="connsiteY4" fmla="*/ 68827 h 130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654" h="130007">
                    <a:moveTo>
                      <a:pt x="137655" y="68827"/>
                    </a:moveTo>
                    <a:cubicBezTo>
                      <a:pt x="137655" y="106840"/>
                      <a:pt x="106840" y="137655"/>
                      <a:pt x="68827" y="137655"/>
                    </a:cubicBezTo>
                    <a:cubicBezTo>
                      <a:pt x="30815" y="137655"/>
                      <a:pt x="0" y="106840"/>
                      <a:pt x="0" y="68827"/>
                    </a:cubicBezTo>
                    <a:cubicBezTo>
                      <a:pt x="0" y="30815"/>
                      <a:pt x="30815" y="0"/>
                      <a:pt x="68827" y="0"/>
                    </a:cubicBezTo>
                    <a:cubicBezTo>
                      <a:pt x="106840" y="0"/>
                      <a:pt x="137655" y="30815"/>
                      <a:pt x="137655" y="68827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609C72F7-DF26-4180-AD9F-5CF403DCD103}"/>
                  </a:ext>
                </a:extLst>
              </p:cNvPr>
              <p:cNvSpPr/>
              <p:nvPr/>
            </p:nvSpPr>
            <p:spPr>
              <a:xfrm>
                <a:off x="10711906" y="2902567"/>
                <a:ext cx="137655" cy="130007"/>
              </a:xfrm>
              <a:custGeom>
                <a:avLst/>
                <a:gdLst>
                  <a:gd name="connsiteX0" fmla="*/ 137655 w 137654"/>
                  <a:gd name="connsiteY0" fmla="*/ 68827 h 130007"/>
                  <a:gd name="connsiteX1" fmla="*/ 68827 w 137654"/>
                  <a:gd name="connsiteY1" fmla="*/ 137655 h 130007"/>
                  <a:gd name="connsiteX2" fmla="*/ 0 w 137654"/>
                  <a:gd name="connsiteY2" fmla="*/ 68827 h 130007"/>
                  <a:gd name="connsiteX3" fmla="*/ 68827 w 137654"/>
                  <a:gd name="connsiteY3" fmla="*/ 0 h 130007"/>
                  <a:gd name="connsiteX4" fmla="*/ 137655 w 137654"/>
                  <a:gd name="connsiteY4" fmla="*/ 68827 h 130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654" h="130007">
                    <a:moveTo>
                      <a:pt x="137655" y="68827"/>
                    </a:moveTo>
                    <a:cubicBezTo>
                      <a:pt x="137655" y="106840"/>
                      <a:pt x="106840" y="137655"/>
                      <a:pt x="68827" y="137655"/>
                    </a:cubicBezTo>
                    <a:cubicBezTo>
                      <a:pt x="30815" y="137655"/>
                      <a:pt x="0" y="106840"/>
                      <a:pt x="0" y="68827"/>
                    </a:cubicBezTo>
                    <a:cubicBezTo>
                      <a:pt x="0" y="30815"/>
                      <a:pt x="30815" y="0"/>
                      <a:pt x="68827" y="0"/>
                    </a:cubicBezTo>
                    <a:cubicBezTo>
                      <a:pt x="106840" y="0"/>
                      <a:pt x="137655" y="30815"/>
                      <a:pt x="137655" y="68827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C850EEBE-8B34-48CC-9E64-6C6C24D818B5}"/>
                  </a:ext>
                </a:extLst>
              </p:cNvPr>
              <p:cNvSpPr/>
              <p:nvPr/>
            </p:nvSpPr>
            <p:spPr>
              <a:xfrm>
                <a:off x="10459539" y="3165641"/>
                <a:ext cx="275310" cy="130007"/>
              </a:xfrm>
              <a:custGeom>
                <a:avLst/>
                <a:gdLst>
                  <a:gd name="connsiteX0" fmla="*/ 275310 w 275309"/>
                  <a:gd name="connsiteY0" fmla="*/ 137655 h 130007"/>
                  <a:gd name="connsiteX1" fmla="*/ 275310 w 275309"/>
                  <a:gd name="connsiteY1" fmla="*/ 68827 h 130007"/>
                  <a:gd name="connsiteX2" fmla="*/ 261544 w 275309"/>
                  <a:gd name="connsiteY2" fmla="*/ 41296 h 130007"/>
                  <a:gd name="connsiteX3" fmla="*/ 194246 w 275309"/>
                  <a:gd name="connsiteY3" fmla="*/ 9177 h 130007"/>
                  <a:gd name="connsiteX4" fmla="*/ 137655 w 275309"/>
                  <a:gd name="connsiteY4" fmla="*/ 0 h 130007"/>
                  <a:gd name="connsiteX5" fmla="*/ 81063 w 275309"/>
                  <a:gd name="connsiteY5" fmla="*/ 9177 h 130007"/>
                  <a:gd name="connsiteX6" fmla="*/ 13765 w 275309"/>
                  <a:gd name="connsiteY6" fmla="*/ 41296 h 130007"/>
                  <a:gd name="connsiteX7" fmla="*/ 0 w 275309"/>
                  <a:gd name="connsiteY7" fmla="*/ 68827 h 130007"/>
                  <a:gd name="connsiteX8" fmla="*/ 0 w 275309"/>
                  <a:gd name="connsiteY8" fmla="*/ 137655 h 130007"/>
                  <a:gd name="connsiteX9" fmla="*/ 275310 w 275309"/>
                  <a:gd name="connsiteY9" fmla="*/ 137655 h 130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5309" h="130007">
                    <a:moveTo>
                      <a:pt x="275310" y="137655"/>
                    </a:moveTo>
                    <a:lnTo>
                      <a:pt x="275310" y="68827"/>
                    </a:lnTo>
                    <a:cubicBezTo>
                      <a:pt x="275310" y="58121"/>
                      <a:pt x="270721" y="47414"/>
                      <a:pt x="261544" y="41296"/>
                    </a:cubicBezTo>
                    <a:cubicBezTo>
                      <a:pt x="243190" y="26001"/>
                      <a:pt x="218718" y="15295"/>
                      <a:pt x="194246" y="9177"/>
                    </a:cubicBezTo>
                    <a:cubicBezTo>
                      <a:pt x="177422" y="4588"/>
                      <a:pt x="157538" y="0"/>
                      <a:pt x="137655" y="0"/>
                    </a:cubicBezTo>
                    <a:cubicBezTo>
                      <a:pt x="119301" y="0"/>
                      <a:pt x="99417" y="3059"/>
                      <a:pt x="81063" y="9177"/>
                    </a:cubicBezTo>
                    <a:cubicBezTo>
                      <a:pt x="56591" y="15295"/>
                      <a:pt x="33649" y="27531"/>
                      <a:pt x="13765" y="41296"/>
                    </a:cubicBezTo>
                    <a:cubicBezTo>
                      <a:pt x="4588" y="48944"/>
                      <a:pt x="0" y="58121"/>
                      <a:pt x="0" y="68827"/>
                    </a:cubicBezTo>
                    <a:lnTo>
                      <a:pt x="0" y="137655"/>
                    </a:lnTo>
                    <a:lnTo>
                      <a:pt x="275310" y="137655"/>
                    </a:ln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AB57E1E3-426F-4336-8E08-3DE535CE4B49}"/>
                  </a:ext>
                </a:extLst>
              </p:cNvPr>
              <p:cNvSpPr/>
              <p:nvPr/>
            </p:nvSpPr>
            <p:spPr>
              <a:xfrm>
                <a:off x="10528366" y="3009632"/>
                <a:ext cx="137655" cy="137655"/>
              </a:xfrm>
              <a:custGeom>
                <a:avLst/>
                <a:gdLst>
                  <a:gd name="connsiteX0" fmla="*/ 137655 w 137654"/>
                  <a:gd name="connsiteY0" fmla="*/ 68827 h 137654"/>
                  <a:gd name="connsiteX1" fmla="*/ 68827 w 137654"/>
                  <a:gd name="connsiteY1" fmla="*/ 137655 h 137654"/>
                  <a:gd name="connsiteX2" fmla="*/ 0 w 137654"/>
                  <a:gd name="connsiteY2" fmla="*/ 68827 h 137654"/>
                  <a:gd name="connsiteX3" fmla="*/ 68827 w 137654"/>
                  <a:gd name="connsiteY3" fmla="*/ 0 h 137654"/>
                  <a:gd name="connsiteX4" fmla="*/ 137655 w 137654"/>
                  <a:gd name="connsiteY4" fmla="*/ 68827 h 13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654" h="137654">
                    <a:moveTo>
                      <a:pt x="137655" y="68827"/>
                    </a:moveTo>
                    <a:cubicBezTo>
                      <a:pt x="137655" y="106840"/>
                      <a:pt x="106840" y="137655"/>
                      <a:pt x="68827" y="137655"/>
                    </a:cubicBezTo>
                    <a:cubicBezTo>
                      <a:pt x="30815" y="137655"/>
                      <a:pt x="0" y="106840"/>
                      <a:pt x="0" y="68827"/>
                    </a:cubicBezTo>
                    <a:cubicBezTo>
                      <a:pt x="0" y="30815"/>
                      <a:pt x="30815" y="0"/>
                      <a:pt x="68827" y="0"/>
                    </a:cubicBezTo>
                    <a:cubicBezTo>
                      <a:pt x="106840" y="0"/>
                      <a:pt x="137655" y="30815"/>
                      <a:pt x="137655" y="68827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A201E46E-6A0E-409A-8721-4F1C3DE0E97A}"/>
                  </a:ext>
                </a:extLst>
              </p:cNvPr>
              <p:cNvSpPr/>
              <p:nvPr/>
            </p:nvSpPr>
            <p:spPr>
              <a:xfrm>
                <a:off x="10669080" y="3058576"/>
                <a:ext cx="244720" cy="137655"/>
              </a:xfrm>
              <a:custGeom>
                <a:avLst/>
                <a:gdLst>
                  <a:gd name="connsiteX0" fmla="*/ 235543 w 244719"/>
                  <a:gd name="connsiteY0" fmla="*/ 41296 h 137654"/>
                  <a:gd name="connsiteX1" fmla="*/ 168245 w 244719"/>
                  <a:gd name="connsiteY1" fmla="*/ 9177 h 137654"/>
                  <a:gd name="connsiteX2" fmla="*/ 111653 w 244719"/>
                  <a:gd name="connsiteY2" fmla="*/ 0 h 137654"/>
                  <a:gd name="connsiteX3" fmla="*/ 55062 w 244719"/>
                  <a:gd name="connsiteY3" fmla="*/ 9177 h 137654"/>
                  <a:gd name="connsiteX4" fmla="*/ 27531 w 244719"/>
                  <a:gd name="connsiteY4" fmla="*/ 19883 h 137654"/>
                  <a:gd name="connsiteX5" fmla="*/ 27531 w 244719"/>
                  <a:gd name="connsiteY5" fmla="*/ 21413 h 137654"/>
                  <a:gd name="connsiteX6" fmla="*/ 0 w 244719"/>
                  <a:gd name="connsiteY6" fmla="*/ 88711 h 137654"/>
                  <a:gd name="connsiteX7" fmla="*/ 70357 w 244719"/>
                  <a:gd name="connsiteY7" fmla="*/ 123889 h 137654"/>
                  <a:gd name="connsiteX8" fmla="*/ 82593 w 244719"/>
                  <a:gd name="connsiteY8" fmla="*/ 137655 h 137654"/>
                  <a:gd name="connsiteX9" fmla="*/ 249308 w 244719"/>
                  <a:gd name="connsiteY9" fmla="*/ 137655 h 137654"/>
                  <a:gd name="connsiteX10" fmla="*/ 249308 w 244719"/>
                  <a:gd name="connsiteY10" fmla="*/ 68827 h 137654"/>
                  <a:gd name="connsiteX11" fmla="*/ 235543 w 244719"/>
                  <a:gd name="connsiteY11" fmla="*/ 41296 h 13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4719" h="137654">
                    <a:moveTo>
                      <a:pt x="235543" y="41296"/>
                    </a:moveTo>
                    <a:cubicBezTo>
                      <a:pt x="217189" y="26001"/>
                      <a:pt x="192717" y="15295"/>
                      <a:pt x="168245" y="9177"/>
                    </a:cubicBezTo>
                    <a:cubicBezTo>
                      <a:pt x="151420" y="4588"/>
                      <a:pt x="131537" y="0"/>
                      <a:pt x="111653" y="0"/>
                    </a:cubicBezTo>
                    <a:cubicBezTo>
                      <a:pt x="93299" y="0"/>
                      <a:pt x="73416" y="3059"/>
                      <a:pt x="55062" y="9177"/>
                    </a:cubicBezTo>
                    <a:cubicBezTo>
                      <a:pt x="45885" y="12236"/>
                      <a:pt x="36708" y="15295"/>
                      <a:pt x="27531" y="19883"/>
                    </a:cubicBezTo>
                    <a:lnTo>
                      <a:pt x="27531" y="21413"/>
                    </a:lnTo>
                    <a:cubicBezTo>
                      <a:pt x="27531" y="47414"/>
                      <a:pt x="16824" y="71886"/>
                      <a:pt x="0" y="88711"/>
                    </a:cubicBezTo>
                    <a:cubicBezTo>
                      <a:pt x="29060" y="97888"/>
                      <a:pt x="52003" y="110124"/>
                      <a:pt x="70357" y="123889"/>
                    </a:cubicBezTo>
                    <a:cubicBezTo>
                      <a:pt x="74945" y="128478"/>
                      <a:pt x="79534" y="131537"/>
                      <a:pt x="82593" y="137655"/>
                    </a:cubicBezTo>
                    <a:lnTo>
                      <a:pt x="249308" y="137655"/>
                    </a:lnTo>
                    <a:lnTo>
                      <a:pt x="249308" y="68827"/>
                    </a:lnTo>
                    <a:cubicBezTo>
                      <a:pt x="249308" y="58121"/>
                      <a:pt x="244720" y="47414"/>
                      <a:pt x="235543" y="41296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BE4505D4-C397-4AEB-AA4A-0C5468B2B08E}"/>
                  </a:ext>
                </a:extLst>
              </p:cNvPr>
              <p:cNvSpPr/>
              <p:nvPr/>
            </p:nvSpPr>
            <p:spPr>
              <a:xfrm>
                <a:off x="10275999" y="3058576"/>
                <a:ext cx="244720" cy="137655"/>
              </a:xfrm>
              <a:custGeom>
                <a:avLst/>
                <a:gdLst>
                  <a:gd name="connsiteX0" fmla="*/ 178951 w 244719"/>
                  <a:gd name="connsiteY0" fmla="*/ 123889 h 137654"/>
                  <a:gd name="connsiteX1" fmla="*/ 178951 w 244719"/>
                  <a:gd name="connsiteY1" fmla="*/ 123889 h 137654"/>
                  <a:gd name="connsiteX2" fmla="*/ 249308 w 244719"/>
                  <a:gd name="connsiteY2" fmla="*/ 88711 h 137654"/>
                  <a:gd name="connsiteX3" fmla="*/ 221777 w 244719"/>
                  <a:gd name="connsiteY3" fmla="*/ 21413 h 137654"/>
                  <a:gd name="connsiteX4" fmla="*/ 221777 w 244719"/>
                  <a:gd name="connsiteY4" fmla="*/ 18354 h 137654"/>
                  <a:gd name="connsiteX5" fmla="*/ 194246 w 244719"/>
                  <a:gd name="connsiteY5" fmla="*/ 9177 h 137654"/>
                  <a:gd name="connsiteX6" fmla="*/ 137655 w 244719"/>
                  <a:gd name="connsiteY6" fmla="*/ 0 h 137654"/>
                  <a:gd name="connsiteX7" fmla="*/ 81063 w 244719"/>
                  <a:gd name="connsiteY7" fmla="*/ 9177 h 137654"/>
                  <a:gd name="connsiteX8" fmla="*/ 13765 w 244719"/>
                  <a:gd name="connsiteY8" fmla="*/ 41296 h 137654"/>
                  <a:gd name="connsiteX9" fmla="*/ 0 w 244719"/>
                  <a:gd name="connsiteY9" fmla="*/ 68827 h 137654"/>
                  <a:gd name="connsiteX10" fmla="*/ 0 w 244719"/>
                  <a:gd name="connsiteY10" fmla="*/ 137655 h 137654"/>
                  <a:gd name="connsiteX11" fmla="*/ 165186 w 244719"/>
                  <a:gd name="connsiteY11" fmla="*/ 137655 h 137654"/>
                  <a:gd name="connsiteX12" fmla="*/ 178951 w 244719"/>
                  <a:gd name="connsiteY12" fmla="*/ 123889 h 13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19" h="137654">
                    <a:moveTo>
                      <a:pt x="178951" y="123889"/>
                    </a:moveTo>
                    <a:lnTo>
                      <a:pt x="178951" y="123889"/>
                    </a:lnTo>
                    <a:cubicBezTo>
                      <a:pt x="200364" y="108594"/>
                      <a:pt x="224836" y="96358"/>
                      <a:pt x="249308" y="88711"/>
                    </a:cubicBezTo>
                    <a:cubicBezTo>
                      <a:pt x="232484" y="70357"/>
                      <a:pt x="221777" y="47414"/>
                      <a:pt x="221777" y="21413"/>
                    </a:cubicBezTo>
                    <a:cubicBezTo>
                      <a:pt x="221777" y="19883"/>
                      <a:pt x="221777" y="19883"/>
                      <a:pt x="221777" y="18354"/>
                    </a:cubicBezTo>
                    <a:cubicBezTo>
                      <a:pt x="212600" y="15295"/>
                      <a:pt x="203423" y="10706"/>
                      <a:pt x="194246" y="9177"/>
                    </a:cubicBezTo>
                    <a:cubicBezTo>
                      <a:pt x="177422" y="4588"/>
                      <a:pt x="157538" y="0"/>
                      <a:pt x="137655" y="0"/>
                    </a:cubicBezTo>
                    <a:cubicBezTo>
                      <a:pt x="119301" y="0"/>
                      <a:pt x="99417" y="3059"/>
                      <a:pt x="81063" y="9177"/>
                    </a:cubicBezTo>
                    <a:cubicBezTo>
                      <a:pt x="56591" y="16824"/>
                      <a:pt x="33649" y="27531"/>
                      <a:pt x="13765" y="41296"/>
                    </a:cubicBezTo>
                    <a:cubicBezTo>
                      <a:pt x="4588" y="47414"/>
                      <a:pt x="0" y="58121"/>
                      <a:pt x="0" y="68827"/>
                    </a:cubicBezTo>
                    <a:lnTo>
                      <a:pt x="0" y="137655"/>
                    </a:lnTo>
                    <a:lnTo>
                      <a:pt x="165186" y="137655"/>
                    </a:lnTo>
                    <a:cubicBezTo>
                      <a:pt x="169774" y="131537"/>
                      <a:pt x="172833" y="128478"/>
                      <a:pt x="178951" y="123889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</p:grpSp>
        <p:sp>
          <p:nvSpPr>
            <p:cNvPr id="10" name="Graphic 73" descr="Puzzle">
              <a:extLst>
                <a:ext uri="{FF2B5EF4-FFF2-40B4-BE49-F238E27FC236}">
                  <a16:creationId xmlns:a16="http://schemas.microsoft.com/office/drawing/2014/main" id="{10B760EB-5ECC-4397-886E-F3290F5D1D3E}"/>
                </a:ext>
              </a:extLst>
            </p:cNvPr>
            <p:cNvSpPr/>
            <p:nvPr/>
          </p:nvSpPr>
          <p:spPr>
            <a:xfrm>
              <a:off x="6558571" y="3556223"/>
              <a:ext cx="344137" cy="344137"/>
            </a:xfrm>
            <a:custGeom>
              <a:avLst/>
              <a:gdLst>
                <a:gd name="connsiteX0" fmla="*/ 395375 w 611799"/>
                <a:gd name="connsiteY0" fmla="*/ 464203 h 611799"/>
                <a:gd name="connsiteX1" fmla="*/ 362491 w 611799"/>
                <a:gd name="connsiteY1" fmla="*/ 363256 h 611799"/>
                <a:gd name="connsiteX2" fmla="*/ 367844 w 611799"/>
                <a:gd name="connsiteY2" fmla="*/ 357903 h 611799"/>
                <a:gd name="connsiteX3" fmla="*/ 470321 w 611799"/>
                <a:gd name="connsiteY3" fmla="*/ 389257 h 611799"/>
                <a:gd name="connsiteX4" fmla="*/ 524618 w 611799"/>
                <a:gd name="connsiteY4" fmla="*/ 432848 h 611799"/>
                <a:gd name="connsiteX5" fmla="*/ 611799 w 611799"/>
                <a:gd name="connsiteY5" fmla="*/ 345667 h 611799"/>
                <a:gd name="connsiteX6" fmla="*/ 481792 w 611799"/>
                <a:gd name="connsiteY6" fmla="*/ 215659 h 611799"/>
                <a:gd name="connsiteX7" fmla="*/ 525383 w 611799"/>
                <a:gd name="connsiteY7" fmla="*/ 161362 h 611799"/>
                <a:gd name="connsiteX8" fmla="*/ 556737 w 611799"/>
                <a:gd name="connsiteY8" fmla="*/ 58886 h 611799"/>
                <a:gd name="connsiteX9" fmla="*/ 551384 w 611799"/>
                <a:gd name="connsiteY9" fmla="*/ 53532 h 611799"/>
                <a:gd name="connsiteX10" fmla="*/ 450437 w 611799"/>
                <a:gd name="connsiteY10" fmla="*/ 86417 h 611799"/>
                <a:gd name="connsiteX11" fmla="*/ 396140 w 611799"/>
                <a:gd name="connsiteY11" fmla="*/ 130007 h 611799"/>
                <a:gd name="connsiteX12" fmla="*/ 266133 w 611799"/>
                <a:gd name="connsiteY12" fmla="*/ 0 h 611799"/>
                <a:gd name="connsiteX13" fmla="*/ 178187 w 611799"/>
                <a:gd name="connsiteY13" fmla="*/ 87181 h 611799"/>
                <a:gd name="connsiteX14" fmla="*/ 221777 w 611799"/>
                <a:gd name="connsiteY14" fmla="*/ 141479 h 611799"/>
                <a:gd name="connsiteX15" fmla="*/ 254661 w 611799"/>
                <a:gd name="connsiteY15" fmla="*/ 242425 h 611799"/>
                <a:gd name="connsiteX16" fmla="*/ 249308 w 611799"/>
                <a:gd name="connsiteY16" fmla="*/ 247779 h 611799"/>
                <a:gd name="connsiteX17" fmla="*/ 146832 w 611799"/>
                <a:gd name="connsiteY17" fmla="*/ 216424 h 611799"/>
                <a:gd name="connsiteX18" fmla="*/ 92535 w 611799"/>
                <a:gd name="connsiteY18" fmla="*/ 172833 h 611799"/>
                <a:gd name="connsiteX19" fmla="*/ 0 w 611799"/>
                <a:gd name="connsiteY19" fmla="*/ 266133 h 611799"/>
                <a:gd name="connsiteX20" fmla="*/ 130007 w 611799"/>
                <a:gd name="connsiteY20" fmla="*/ 396140 h 611799"/>
                <a:gd name="connsiteX21" fmla="*/ 86417 w 611799"/>
                <a:gd name="connsiteY21" fmla="*/ 450437 h 611799"/>
                <a:gd name="connsiteX22" fmla="*/ 55062 w 611799"/>
                <a:gd name="connsiteY22" fmla="*/ 552914 h 611799"/>
                <a:gd name="connsiteX23" fmla="*/ 60415 w 611799"/>
                <a:gd name="connsiteY23" fmla="*/ 558267 h 611799"/>
                <a:gd name="connsiteX24" fmla="*/ 161362 w 611799"/>
                <a:gd name="connsiteY24" fmla="*/ 525383 h 611799"/>
                <a:gd name="connsiteX25" fmla="*/ 215659 w 611799"/>
                <a:gd name="connsiteY25" fmla="*/ 481792 h 611799"/>
                <a:gd name="connsiteX26" fmla="*/ 345667 w 611799"/>
                <a:gd name="connsiteY26" fmla="*/ 611799 h 611799"/>
                <a:gd name="connsiteX27" fmla="*/ 438966 w 611799"/>
                <a:gd name="connsiteY27" fmla="*/ 518500 h 611799"/>
                <a:gd name="connsiteX28" fmla="*/ 395375 w 611799"/>
                <a:gd name="connsiteY28" fmla="*/ 464203 h 611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11799" h="611799">
                  <a:moveTo>
                    <a:pt x="395375" y="464203"/>
                  </a:moveTo>
                  <a:cubicBezTo>
                    <a:pt x="344902" y="465732"/>
                    <a:pt x="326548" y="400728"/>
                    <a:pt x="362491" y="363256"/>
                  </a:cubicBezTo>
                  <a:lnTo>
                    <a:pt x="367844" y="357903"/>
                  </a:lnTo>
                  <a:cubicBezTo>
                    <a:pt x="405317" y="321959"/>
                    <a:pt x="471850" y="338784"/>
                    <a:pt x="470321" y="389257"/>
                  </a:cubicBezTo>
                  <a:cubicBezTo>
                    <a:pt x="469556" y="418318"/>
                    <a:pt x="503970" y="453496"/>
                    <a:pt x="524618" y="432848"/>
                  </a:cubicBezTo>
                  <a:lnTo>
                    <a:pt x="611799" y="345667"/>
                  </a:lnTo>
                  <a:lnTo>
                    <a:pt x="481792" y="215659"/>
                  </a:lnTo>
                  <a:cubicBezTo>
                    <a:pt x="461144" y="195011"/>
                    <a:pt x="496322" y="160597"/>
                    <a:pt x="525383" y="161362"/>
                  </a:cubicBezTo>
                  <a:cubicBezTo>
                    <a:pt x="575856" y="162892"/>
                    <a:pt x="592680" y="96358"/>
                    <a:pt x="556737" y="58886"/>
                  </a:cubicBezTo>
                  <a:lnTo>
                    <a:pt x="551384" y="53532"/>
                  </a:lnTo>
                  <a:cubicBezTo>
                    <a:pt x="513911" y="17589"/>
                    <a:pt x="448908" y="35943"/>
                    <a:pt x="450437" y="86417"/>
                  </a:cubicBezTo>
                  <a:cubicBezTo>
                    <a:pt x="451202" y="115477"/>
                    <a:pt x="416788" y="150656"/>
                    <a:pt x="396140" y="130007"/>
                  </a:cubicBezTo>
                  <a:lnTo>
                    <a:pt x="266133" y="0"/>
                  </a:lnTo>
                  <a:lnTo>
                    <a:pt x="178187" y="87181"/>
                  </a:lnTo>
                  <a:cubicBezTo>
                    <a:pt x="157538" y="107830"/>
                    <a:pt x="192717" y="142243"/>
                    <a:pt x="221777" y="141479"/>
                  </a:cubicBezTo>
                  <a:cubicBezTo>
                    <a:pt x="272251" y="139949"/>
                    <a:pt x="290605" y="204953"/>
                    <a:pt x="254661" y="242425"/>
                  </a:cubicBezTo>
                  <a:lnTo>
                    <a:pt x="249308" y="247779"/>
                  </a:lnTo>
                  <a:cubicBezTo>
                    <a:pt x="211835" y="283722"/>
                    <a:pt x="145302" y="266897"/>
                    <a:pt x="146832" y="216424"/>
                  </a:cubicBezTo>
                  <a:cubicBezTo>
                    <a:pt x="147597" y="187364"/>
                    <a:pt x="113183" y="152185"/>
                    <a:pt x="92535" y="172833"/>
                  </a:cubicBezTo>
                  <a:lnTo>
                    <a:pt x="0" y="266133"/>
                  </a:lnTo>
                  <a:lnTo>
                    <a:pt x="130007" y="396140"/>
                  </a:lnTo>
                  <a:cubicBezTo>
                    <a:pt x="150656" y="416788"/>
                    <a:pt x="115477" y="451202"/>
                    <a:pt x="86417" y="450437"/>
                  </a:cubicBezTo>
                  <a:cubicBezTo>
                    <a:pt x="35943" y="448908"/>
                    <a:pt x="19119" y="515441"/>
                    <a:pt x="55062" y="552914"/>
                  </a:cubicBezTo>
                  <a:lnTo>
                    <a:pt x="60415" y="558267"/>
                  </a:lnTo>
                  <a:cubicBezTo>
                    <a:pt x="97888" y="594210"/>
                    <a:pt x="162892" y="575856"/>
                    <a:pt x="161362" y="525383"/>
                  </a:cubicBezTo>
                  <a:cubicBezTo>
                    <a:pt x="160597" y="496322"/>
                    <a:pt x="195011" y="461144"/>
                    <a:pt x="215659" y="481792"/>
                  </a:cubicBezTo>
                  <a:lnTo>
                    <a:pt x="345667" y="611799"/>
                  </a:lnTo>
                  <a:lnTo>
                    <a:pt x="438966" y="518500"/>
                  </a:lnTo>
                  <a:cubicBezTo>
                    <a:pt x="459614" y="497852"/>
                    <a:pt x="425200" y="463438"/>
                    <a:pt x="395375" y="464203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 w="764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013"/>
            </a:p>
          </p:txBody>
        </p:sp>
        <p:grpSp>
          <p:nvGrpSpPr>
            <p:cNvPr id="11" name="Graphic 74" descr="Lightbulb">
              <a:extLst>
                <a:ext uri="{FF2B5EF4-FFF2-40B4-BE49-F238E27FC236}">
                  <a16:creationId xmlns:a16="http://schemas.microsoft.com/office/drawing/2014/main" id="{8E9F61A4-0D38-4F48-8A3B-EBA0C0744637}"/>
                </a:ext>
              </a:extLst>
            </p:cNvPr>
            <p:cNvGrpSpPr/>
            <p:nvPr/>
          </p:nvGrpSpPr>
          <p:grpSpPr>
            <a:xfrm>
              <a:off x="6621260" y="4181210"/>
              <a:ext cx="223689" cy="361344"/>
              <a:chOff x="10402744" y="5003916"/>
              <a:chExt cx="397669" cy="642389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2D5804E4-126D-41A0-9634-18B490D96BC6}"/>
                  </a:ext>
                </a:extLst>
              </p:cNvPr>
              <p:cNvSpPr/>
              <p:nvPr/>
            </p:nvSpPr>
            <p:spPr>
              <a:xfrm>
                <a:off x="10502161" y="5447470"/>
                <a:ext cx="198835" cy="45885"/>
              </a:xfrm>
              <a:custGeom>
                <a:avLst/>
                <a:gdLst>
                  <a:gd name="connsiteX0" fmla="*/ 22942 w 198834"/>
                  <a:gd name="connsiteY0" fmla="*/ 0 h 45884"/>
                  <a:gd name="connsiteX1" fmla="*/ 175892 w 198834"/>
                  <a:gd name="connsiteY1" fmla="*/ 0 h 45884"/>
                  <a:gd name="connsiteX2" fmla="*/ 198835 w 198834"/>
                  <a:gd name="connsiteY2" fmla="*/ 22942 h 45884"/>
                  <a:gd name="connsiteX3" fmla="*/ 175892 w 198834"/>
                  <a:gd name="connsiteY3" fmla="*/ 45885 h 45884"/>
                  <a:gd name="connsiteX4" fmla="*/ 22942 w 198834"/>
                  <a:gd name="connsiteY4" fmla="*/ 45885 h 45884"/>
                  <a:gd name="connsiteX5" fmla="*/ 0 w 198834"/>
                  <a:gd name="connsiteY5" fmla="*/ 22942 h 45884"/>
                  <a:gd name="connsiteX6" fmla="*/ 22942 w 198834"/>
                  <a:gd name="connsiteY6" fmla="*/ 0 h 45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834" h="45884">
                    <a:moveTo>
                      <a:pt x="22942" y="0"/>
                    </a:moveTo>
                    <a:lnTo>
                      <a:pt x="175892" y="0"/>
                    </a:lnTo>
                    <a:cubicBezTo>
                      <a:pt x="188893" y="0"/>
                      <a:pt x="198835" y="9942"/>
                      <a:pt x="198835" y="22942"/>
                    </a:cubicBezTo>
                    <a:cubicBezTo>
                      <a:pt x="198835" y="35943"/>
                      <a:pt x="188893" y="45885"/>
                      <a:pt x="175892" y="45885"/>
                    </a:cubicBezTo>
                    <a:lnTo>
                      <a:pt x="22942" y="45885"/>
                    </a:lnTo>
                    <a:cubicBezTo>
                      <a:pt x="9942" y="45885"/>
                      <a:pt x="0" y="35943"/>
                      <a:pt x="0" y="22942"/>
                    </a:cubicBezTo>
                    <a:cubicBezTo>
                      <a:pt x="0" y="9942"/>
                      <a:pt x="9942" y="0"/>
                      <a:pt x="22942" y="0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38319707-47EF-499B-ABD8-054EC435FBC2}"/>
                  </a:ext>
                </a:extLst>
              </p:cNvPr>
              <p:cNvSpPr/>
              <p:nvPr/>
            </p:nvSpPr>
            <p:spPr>
              <a:xfrm>
                <a:off x="10502161" y="5523945"/>
                <a:ext cx="198835" cy="45885"/>
              </a:xfrm>
              <a:custGeom>
                <a:avLst/>
                <a:gdLst>
                  <a:gd name="connsiteX0" fmla="*/ 22942 w 198834"/>
                  <a:gd name="connsiteY0" fmla="*/ 0 h 45884"/>
                  <a:gd name="connsiteX1" fmla="*/ 175892 w 198834"/>
                  <a:gd name="connsiteY1" fmla="*/ 0 h 45884"/>
                  <a:gd name="connsiteX2" fmla="*/ 198835 w 198834"/>
                  <a:gd name="connsiteY2" fmla="*/ 22942 h 45884"/>
                  <a:gd name="connsiteX3" fmla="*/ 175892 w 198834"/>
                  <a:gd name="connsiteY3" fmla="*/ 45885 h 45884"/>
                  <a:gd name="connsiteX4" fmla="*/ 22942 w 198834"/>
                  <a:gd name="connsiteY4" fmla="*/ 45885 h 45884"/>
                  <a:gd name="connsiteX5" fmla="*/ 0 w 198834"/>
                  <a:gd name="connsiteY5" fmla="*/ 22942 h 45884"/>
                  <a:gd name="connsiteX6" fmla="*/ 22942 w 198834"/>
                  <a:gd name="connsiteY6" fmla="*/ 0 h 45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834" h="45884">
                    <a:moveTo>
                      <a:pt x="22942" y="0"/>
                    </a:moveTo>
                    <a:lnTo>
                      <a:pt x="175892" y="0"/>
                    </a:lnTo>
                    <a:cubicBezTo>
                      <a:pt x="188893" y="0"/>
                      <a:pt x="198835" y="9942"/>
                      <a:pt x="198835" y="22942"/>
                    </a:cubicBezTo>
                    <a:cubicBezTo>
                      <a:pt x="198835" y="35943"/>
                      <a:pt x="188893" y="45885"/>
                      <a:pt x="175892" y="45885"/>
                    </a:cubicBezTo>
                    <a:lnTo>
                      <a:pt x="22942" y="45885"/>
                    </a:lnTo>
                    <a:cubicBezTo>
                      <a:pt x="9942" y="45885"/>
                      <a:pt x="0" y="35943"/>
                      <a:pt x="0" y="22942"/>
                    </a:cubicBezTo>
                    <a:cubicBezTo>
                      <a:pt x="0" y="9942"/>
                      <a:pt x="9942" y="0"/>
                      <a:pt x="22942" y="0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93A8AAFF-E10F-4975-9A73-2EBB62936F61}"/>
                  </a:ext>
                </a:extLst>
              </p:cNvPr>
              <p:cNvSpPr/>
              <p:nvPr/>
            </p:nvSpPr>
            <p:spPr>
              <a:xfrm>
                <a:off x="10551870" y="5600420"/>
                <a:ext cx="99417" cy="45885"/>
              </a:xfrm>
              <a:custGeom>
                <a:avLst/>
                <a:gdLst>
                  <a:gd name="connsiteX0" fmla="*/ 0 w 99417"/>
                  <a:gd name="connsiteY0" fmla="*/ 0 h 45884"/>
                  <a:gd name="connsiteX1" fmla="*/ 49709 w 99417"/>
                  <a:gd name="connsiteY1" fmla="*/ 45885 h 45884"/>
                  <a:gd name="connsiteX2" fmla="*/ 99417 w 99417"/>
                  <a:gd name="connsiteY2" fmla="*/ 0 h 45884"/>
                  <a:gd name="connsiteX3" fmla="*/ 0 w 99417"/>
                  <a:gd name="connsiteY3" fmla="*/ 0 h 45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417" h="45884">
                    <a:moveTo>
                      <a:pt x="0" y="0"/>
                    </a:moveTo>
                    <a:cubicBezTo>
                      <a:pt x="2294" y="26001"/>
                      <a:pt x="23707" y="45885"/>
                      <a:pt x="49709" y="45885"/>
                    </a:cubicBezTo>
                    <a:cubicBezTo>
                      <a:pt x="75710" y="45885"/>
                      <a:pt x="97123" y="26001"/>
                      <a:pt x="9941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8D00FA85-B7CD-4335-88BC-86A8EBD25057}"/>
                  </a:ext>
                </a:extLst>
              </p:cNvPr>
              <p:cNvSpPr/>
              <p:nvPr/>
            </p:nvSpPr>
            <p:spPr>
              <a:xfrm>
                <a:off x="10402744" y="5003916"/>
                <a:ext cx="397669" cy="412964"/>
              </a:xfrm>
              <a:custGeom>
                <a:avLst/>
                <a:gdLst>
                  <a:gd name="connsiteX0" fmla="*/ 198835 w 397669"/>
                  <a:gd name="connsiteY0" fmla="*/ 0 h 412964"/>
                  <a:gd name="connsiteX1" fmla="*/ 198835 w 397669"/>
                  <a:gd name="connsiteY1" fmla="*/ 0 h 412964"/>
                  <a:gd name="connsiteX2" fmla="*/ 198835 w 397669"/>
                  <a:gd name="connsiteY2" fmla="*/ 0 h 412964"/>
                  <a:gd name="connsiteX3" fmla="*/ 0 w 397669"/>
                  <a:gd name="connsiteY3" fmla="*/ 196540 h 412964"/>
                  <a:gd name="connsiteX4" fmla="*/ 0 w 397669"/>
                  <a:gd name="connsiteY4" fmla="*/ 203423 h 412964"/>
                  <a:gd name="connsiteX5" fmla="*/ 13765 w 397669"/>
                  <a:gd name="connsiteY5" fmla="*/ 272251 h 412964"/>
                  <a:gd name="connsiteX6" fmla="*/ 48179 w 397669"/>
                  <a:gd name="connsiteY6" fmla="*/ 328842 h 412964"/>
                  <a:gd name="connsiteX7" fmla="*/ 94829 w 397669"/>
                  <a:gd name="connsiteY7" fmla="*/ 404552 h 412964"/>
                  <a:gd name="connsiteX8" fmla="*/ 108594 w 397669"/>
                  <a:gd name="connsiteY8" fmla="*/ 412964 h 412964"/>
                  <a:gd name="connsiteX9" fmla="*/ 289075 w 397669"/>
                  <a:gd name="connsiteY9" fmla="*/ 412964 h 412964"/>
                  <a:gd name="connsiteX10" fmla="*/ 302841 w 397669"/>
                  <a:gd name="connsiteY10" fmla="*/ 404552 h 412964"/>
                  <a:gd name="connsiteX11" fmla="*/ 349490 w 397669"/>
                  <a:gd name="connsiteY11" fmla="*/ 328842 h 412964"/>
                  <a:gd name="connsiteX12" fmla="*/ 383904 w 397669"/>
                  <a:gd name="connsiteY12" fmla="*/ 272251 h 412964"/>
                  <a:gd name="connsiteX13" fmla="*/ 397669 w 397669"/>
                  <a:gd name="connsiteY13" fmla="*/ 203423 h 412964"/>
                  <a:gd name="connsiteX14" fmla="*/ 397669 w 397669"/>
                  <a:gd name="connsiteY14" fmla="*/ 196540 h 412964"/>
                  <a:gd name="connsiteX15" fmla="*/ 198835 w 397669"/>
                  <a:gd name="connsiteY15" fmla="*/ 0 h 412964"/>
                  <a:gd name="connsiteX16" fmla="*/ 351785 w 397669"/>
                  <a:gd name="connsiteY16" fmla="*/ 202658 h 412964"/>
                  <a:gd name="connsiteX17" fmla="*/ 341078 w 397669"/>
                  <a:gd name="connsiteY17" fmla="*/ 256191 h 412964"/>
                  <a:gd name="connsiteX18" fmla="*/ 315077 w 397669"/>
                  <a:gd name="connsiteY18" fmla="*/ 298252 h 412964"/>
                  <a:gd name="connsiteX19" fmla="*/ 270721 w 397669"/>
                  <a:gd name="connsiteY19" fmla="*/ 367080 h 412964"/>
                  <a:gd name="connsiteX20" fmla="*/ 198835 w 397669"/>
                  <a:gd name="connsiteY20" fmla="*/ 367080 h 412964"/>
                  <a:gd name="connsiteX21" fmla="*/ 127713 w 397669"/>
                  <a:gd name="connsiteY21" fmla="*/ 367080 h 412964"/>
                  <a:gd name="connsiteX22" fmla="*/ 83358 w 397669"/>
                  <a:gd name="connsiteY22" fmla="*/ 298252 h 412964"/>
                  <a:gd name="connsiteX23" fmla="*/ 57356 w 397669"/>
                  <a:gd name="connsiteY23" fmla="*/ 256191 h 412964"/>
                  <a:gd name="connsiteX24" fmla="*/ 46650 w 397669"/>
                  <a:gd name="connsiteY24" fmla="*/ 202658 h 412964"/>
                  <a:gd name="connsiteX25" fmla="*/ 46650 w 397669"/>
                  <a:gd name="connsiteY25" fmla="*/ 196540 h 412964"/>
                  <a:gd name="connsiteX26" fmla="*/ 199599 w 397669"/>
                  <a:gd name="connsiteY26" fmla="*/ 45120 h 412964"/>
                  <a:gd name="connsiteX27" fmla="*/ 199599 w 397669"/>
                  <a:gd name="connsiteY27" fmla="*/ 45120 h 412964"/>
                  <a:gd name="connsiteX28" fmla="*/ 199599 w 397669"/>
                  <a:gd name="connsiteY28" fmla="*/ 45120 h 412964"/>
                  <a:gd name="connsiteX29" fmla="*/ 199599 w 397669"/>
                  <a:gd name="connsiteY29" fmla="*/ 45120 h 412964"/>
                  <a:gd name="connsiteX30" fmla="*/ 199599 w 397669"/>
                  <a:gd name="connsiteY30" fmla="*/ 45120 h 412964"/>
                  <a:gd name="connsiteX31" fmla="*/ 199599 w 397669"/>
                  <a:gd name="connsiteY31" fmla="*/ 45120 h 412964"/>
                  <a:gd name="connsiteX32" fmla="*/ 199599 w 397669"/>
                  <a:gd name="connsiteY32" fmla="*/ 45120 h 412964"/>
                  <a:gd name="connsiteX33" fmla="*/ 352549 w 397669"/>
                  <a:gd name="connsiteY33" fmla="*/ 196540 h 412964"/>
                  <a:gd name="connsiteX34" fmla="*/ 352549 w 397669"/>
                  <a:gd name="connsiteY34" fmla="*/ 202658 h 41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397669" h="412964">
                    <a:moveTo>
                      <a:pt x="198835" y="0"/>
                    </a:moveTo>
                    <a:cubicBezTo>
                      <a:pt x="198835" y="0"/>
                      <a:pt x="198835" y="0"/>
                      <a:pt x="198835" y="0"/>
                    </a:cubicBezTo>
                    <a:cubicBezTo>
                      <a:pt x="198835" y="0"/>
                      <a:pt x="198835" y="0"/>
                      <a:pt x="198835" y="0"/>
                    </a:cubicBezTo>
                    <a:cubicBezTo>
                      <a:pt x="90240" y="765"/>
                      <a:pt x="2294" y="87946"/>
                      <a:pt x="0" y="196540"/>
                    </a:cubicBezTo>
                    <a:lnTo>
                      <a:pt x="0" y="203423"/>
                    </a:lnTo>
                    <a:cubicBezTo>
                      <a:pt x="765" y="227130"/>
                      <a:pt x="5353" y="250073"/>
                      <a:pt x="13765" y="272251"/>
                    </a:cubicBezTo>
                    <a:cubicBezTo>
                      <a:pt x="22178" y="292899"/>
                      <a:pt x="33649" y="312018"/>
                      <a:pt x="48179" y="328842"/>
                    </a:cubicBezTo>
                    <a:cubicBezTo>
                      <a:pt x="66533" y="348726"/>
                      <a:pt x="86417" y="387728"/>
                      <a:pt x="94829" y="404552"/>
                    </a:cubicBezTo>
                    <a:cubicBezTo>
                      <a:pt x="97123" y="409905"/>
                      <a:pt x="102476" y="412964"/>
                      <a:pt x="108594" y="412964"/>
                    </a:cubicBezTo>
                    <a:lnTo>
                      <a:pt x="289075" y="412964"/>
                    </a:lnTo>
                    <a:cubicBezTo>
                      <a:pt x="295193" y="412964"/>
                      <a:pt x="300546" y="409905"/>
                      <a:pt x="302841" y="404552"/>
                    </a:cubicBezTo>
                    <a:cubicBezTo>
                      <a:pt x="311253" y="387728"/>
                      <a:pt x="331136" y="348726"/>
                      <a:pt x="349490" y="328842"/>
                    </a:cubicBezTo>
                    <a:cubicBezTo>
                      <a:pt x="364021" y="312018"/>
                      <a:pt x="376256" y="292899"/>
                      <a:pt x="383904" y="272251"/>
                    </a:cubicBezTo>
                    <a:cubicBezTo>
                      <a:pt x="392316" y="250073"/>
                      <a:pt x="396905" y="227130"/>
                      <a:pt x="397669" y="203423"/>
                    </a:cubicBezTo>
                    <a:lnTo>
                      <a:pt x="397669" y="196540"/>
                    </a:lnTo>
                    <a:cubicBezTo>
                      <a:pt x="395375" y="87946"/>
                      <a:pt x="307429" y="765"/>
                      <a:pt x="198835" y="0"/>
                    </a:cubicBezTo>
                    <a:close/>
                    <a:moveTo>
                      <a:pt x="351785" y="202658"/>
                    </a:moveTo>
                    <a:cubicBezTo>
                      <a:pt x="351020" y="221012"/>
                      <a:pt x="347196" y="239366"/>
                      <a:pt x="341078" y="256191"/>
                    </a:cubicBezTo>
                    <a:cubicBezTo>
                      <a:pt x="334960" y="271486"/>
                      <a:pt x="326548" y="286016"/>
                      <a:pt x="315077" y="298252"/>
                    </a:cubicBezTo>
                    <a:cubicBezTo>
                      <a:pt x="297487" y="319665"/>
                      <a:pt x="282192" y="342608"/>
                      <a:pt x="270721" y="367080"/>
                    </a:cubicBezTo>
                    <a:lnTo>
                      <a:pt x="198835" y="367080"/>
                    </a:lnTo>
                    <a:lnTo>
                      <a:pt x="127713" y="367080"/>
                    </a:lnTo>
                    <a:cubicBezTo>
                      <a:pt x="115477" y="342608"/>
                      <a:pt x="100182" y="319665"/>
                      <a:pt x="83358" y="298252"/>
                    </a:cubicBezTo>
                    <a:cubicBezTo>
                      <a:pt x="72651" y="286016"/>
                      <a:pt x="63474" y="271486"/>
                      <a:pt x="57356" y="256191"/>
                    </a:cubicBezTo>
                    <a:cubicBezTo>
                      <a:pt x="50473" y="239366"/>
                      <a:pt x="47414" y="221012"/>
                      <a:pt x="46650" y="202658"/>
                    </a:cubicBezTo>
                    <a:lnTo>
                      <a:pt x="46650" y="196540"/>
                    </a:lnTo>
                    <a:cubicBezTo>
                      <a:pt x="48179" y="113183"/>
                      <a:pt x="116242" y="45885"/>
                      <a:pt x="199599" y="45120"/>
                    </a:cubicBezTo>
                    <a:lnTo>
                      <a:pt x="199599" y="45120"/>
                    </a:lnTo>
                    <a:lnTo>
                      <a:pt x="199599" y="45120"/>
                    </a:lnTo>
                    <a:cubicBezTo>
                      <a:pt x="199599" y="45120"/>
                      <a:pt x="199599" y="45120"/>
                      <a:pt x="199599" y="45120"/>
                    </a:cubicBezTo>
                    <a:cubicBezTo>
                      <a:pt x="199599" y="45120"/>
                      <a:pt x="199599" y="45120"/>
                      <a:pt x="199599" y="45120"/>
                    </a:cubicBezTo>
                    <a:lnTo>
                      <a:pt x="199599" y="45120"/>
                    </a:lnTo>
                    <a:lnTo>
                      <a:pt x="199599" y="45120"/>
                    </a:lnTo>
                    <a:cubicBezTo>
                      <a:pt x="282957" y="45885"/>
                      <a:pt x="351020" y="112418"/>
                      <a:pt x="352549" y="196540"/>
                    </a:cubicBezTo>
                    <a:lnTo>
                      <a:pt x="352549" y="202658"/>
                    </a:ln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</p:grpSp>
        <p:grpSp>
          <p:nvGrpSpPr>
            <p:cNvPr id="16" name="Graphic 75" descr="Rocket">
              <a:extLst>
                <a:ext uri="{FF2B5EF4-FFF2-40B4-BE49-F238E27FC236}">
                  <a16:creationId xmlns:a16="http://schemas.microsoft.com/office/drawing/2014/main" id="{CB16CFC8-8C93-4198-BC20-F4C2FD9BBB60}"/>
                </a:ext>
              </a:extLst>
            </p:cNvPr>
            <p:cNvGrpSpPr/>
            <p:nvPr/>
          </p:nvGrpSpPr>
          <p:grpSpPr>
            <a:xfrm>
              <a:off x="6557309" y="2314295"/>
              <a:ext cx="344969" cy="344693"/>
              <a:chOff x="10289051" y="1684954"/>
              <a:chExt cx="613278" cy="612788"/>
            </a:xfrm>
            <a:solidFill>
              <a:schemeClr val="bg1">
                <a:lumMod val="95000"/>
              </a:schemeClr>
            </a:solidFill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1C17C2B-A9A3-4B08-8F9F-C4904CF82C4A}"/>
                  </a:ext>
                </a:extLst>
              </p:cNvPr>
              <p:cNvSpPr/>
              <p:nvPr/>
            </p:nvSpPr>
            <p:spPr>
              <a:xfrm>
                <a:off x="10764674" y="1684954"/>
                <a:ext cx="137655" cy="130007"/>
              </a:xfrm>
              <a:custGeom>
                <a:avLst/>
                <a:gdLst>
                  <a:gd name="connsiteX0" fmla="*/ 136890 w 137654"/>
                  <a:gd name="connsiteY0" fmla="*/ 4048 h 130007"/>
                  <a:gd name="connsiteX1" fmla="*/ 0 w 137654"/>
                  <a:gd name="connsiteY1" fmla="*/ 20873 h 130007"/>
                  <a:gd name="connsiteX2" fmla="*/ 62709 w 137654"/>
                  <a:gd name="connsiteY2" fmla="*/ 70582 h 130007"/>
                  <a:gd name="connsiteX3" fmla="*/ 113183 w 137654"/>
                  <a:gd name="connsiteY3" fmla="*/ 134820 h 130007"/>
                  <a:gd name="connsiteX4" fmla="*/ 136890 w 137654"/>
                  <a:gd name="connsiteY4" fmla="*/ 4048 h 130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654" h="130007">
                    <a:moveTo>
                      <a:pt x="136890" y="4048"/>
                    </a:moveTo>
                    <a:cubicBezTo>
                      <a:pt x="126184" y="-6658"/>
                      <a:pt x="57356" y="5578"/>
                      <a:pt x="0" y="20873"/>
                    </a:cubicBezTo>
                    <a:cubicBezTo>
                      <a:pt x="20648" y="33109"/>
                      <a:pt x="42061" y="49933"/>
                      <a:pt x="62709" y="70582"/>
                    </a:cubicBezTo>
                    <a:cubicBezTo>
                      <a:pt x="84122" y="91995"/>
                      <a:pt x="100947" y="113408"/>
                      <a:pt x="113183" y="134820"/>
                    </a:cubicBezTo>
                    <a:cubicBezTo>
                      <a:pt x="128478" y="75935"/>
                      <a:pt x="148361" y="14755"/>
                      <a:pt x="136890" y="4048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DCE77C10-C983-4663-BA12-08AFEA70ED46}"/>
                  </a:ext>
                </a:extLst>
              </p:cNvPr>
              <p:cNvSpPr/>
              <p:nvPr/>
            </p:nvSpPr>
            <p:spPr>
              <a:xfrm>
                <a:off x="10289051" y="1895197"/>
                <a:ext cx="183540" cy="175892"/>
              </a:xfrm>
              <a:custGeom>
                <a:avLst/>
                <a:gdLst>
                  <a:gd name="connsiteX0" fmla="*/ 186547 w 183539"/>
                  <a:gd name="connsiteY0" fmla="*/ 11758 h 175892"/>
                  <a:gd name="connsiteX1" fmla="*/ 160546 w 183539"/>
                  <a:gd name="connsiteY1" fmla="*/ 1816 h 175892"/>
                  <a:gd name="connsiteX2" fmla="*/ 129956 w 183539"/>
                  <a:gd name="connsiteY2" fmla="*/ 7934 h 175892"/>
                  <a:gd name="connsiteX3" fmla="*/ 8361 w 183539"/>
                  <a:gd name="connsiteY3" fmla="*/ 129530 h 175892"/>
                  <a:gd name="connsiteX4" fmla="*/ 34362 w 183539"/>
                  <a:gd name="connsiteY4" fmla="*/ 177709 h 175892"/>
                  <a:gd name="connsiteX5" fmla="*/ 136074 w 183539"/>
                  <a:gd name="connsiteY5" fmla="*/ 154766 h 175892"/>
                  <a:gd name="connsiteX6" fmla="*/ 186547 w 183539"/>
                  <a:gd name="connsiteY6" fmla="*/ 11758 h 17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3539" h="175892">
                    <a:moveTo>
                      <a:pt x="186547" y="11758"/>
                    </a:moveTo>
                    <a:lnTo>
                      <a:pt x="160546" y="1816"/>
                    </a:lnTo>
                    <a:cubicBezTo>
                      <a:pt x="149839" y="-2007"/>
                      <a:pt x="138368" y="287"/>
                      <a:pt x="129956" y="7934"/>
                    </a:cubicBezTo>
                    <a:lnTo>
                      <a:pt x="8361" y="129530"/>
                    </a:lnTo>
                    <a:cubicBezTo>
                      <a:pt x="-11523" y="149413"/>
                      <a:pt x="6831" y="183827"/>
                      <a:pt x="34362" y="177709"/>
                    </a:cubicBezTo>
                    <a:lnTo>
                      <a:pt x="136074" y="154766"/>
                    </a:lnTo>
                    <a:cubicBezTo>
                      <a:pt x="144486" y="116529"/>
                      <a:pt x="158251" y="65291"/>
                      <a:pt x="186547" y="11758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FE37BDEB-28CD-48DE-8630-02F764BE5200}"/>
                  </a:ext>
                </a:extLst>
              </p:cNvPr>
              <p:cNvSpPr/>
              <p:nvPr/>
            </p:nvSpPr>
            <p:spPr>
              <a:xfrm>
                <a:off x="10513869" y="2106555"/>
                <a:ext cx="175892" cy="191187"/>
              </a:xfrm>
              <a:custGeom>
                <a:avLst/>
                <a:gdLst>
                  <a:gd name="connsiteX0" fmla="*/ 164388 w 175892"/>
                  <a:gd name="connsiteY0" fmla="*/ 0 h 191187"/>
                  <a:gd name="connsiteX1" fmla="*/ 24439 w 175892"/>
                  <a:gd name="connsiteY1" fmla="*/ 48944 h 191187"/>
                  <a:gd name="connsiteX2" fmla="*/ 732 w 175892"/>
                  <a:gd name="connsiteY2" fmla="*/ 157538 h 191187"/>
                  <a:gd name="connsiteX3" fmla="*/ 48911 w 175892"/>
                  <a:gd name="connsiteY3" fmla="*/ 183540 h 191187"/>
                  <a:gd name="connsiteX4" fmla="*/ 170506 w 175892"/>
                  <a:gd name="connsiteY4" fmla="*/ 61945 h 191187"/>
                  <a:gd name="connsiteX5" fmla="*/ 176624 w 175892"/>
                  <a:gd name="connsiteY5" fmla="*/ 31355 h 191187"/>
                  <a:gd name="connsiteX6" fmla="*/ 164388 w 175892"/>
                  <a:gd name="connsiteY6" fmla="*/ 0 h 191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892" h="191187">
                    <a:moveTo>
                      <a:pt x="164388" y="0"/>
                    </a:moveTo>
                    <a:cubicBezTo>
                      <a:pt x="113150" y="26766"/>
                      <a:pt x="64206" y="41296"/>
                      <a:pt x="24439" y="48944"/>
                    </a:cubicBezTo>
                    <a:lnTo>
                      <a:pt x="732" y="157538"/>
                    </a:lnTo>
                    <a:cubicBezTo>
                      <a:pt x="-5386" y="185069"/>
                      <a:pt x="28263" y="204188"/>
                      <a:pt x="48911" y="183540"/>
                    </a:cubicBezTo>
                    <a:lnTo>
                      <a:pt x="170506" y="61945"/>
                    </a:lnTo>
                    <a:cubicBezTo>
                      <a:pt x="178154" y="54297"/>
                      <a:pt x="181213" y="42061"/>
                      <a:pt x="176624" y="31355"/>
                    </a:cubicBezTo>
                    <a:lnTo>
                      <a:pt x="164388" y="0"/>
                    </a:ln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82AD3DC-859A-4DE6-9727-A7EDEF4F70ED}"/>
                  </a:ext>
                </a:extLst>
              </p:cNvPr>
              <p:cNvSpPr/>
              <p:nvPr/>
            </p:nvSpPr>
            <p:spPr>
              <a:xfrm>
                <a:off x="10451891" y="1719592"/>
                <a:ext cx="405317" cy="405317"/>
              </a:xfrm>
              <a:custGeom>
                <a:avLst/>
                <a:gdLst>
                  <a:gd name="connsiteX0" fmla="*/ 271486 w 405316"/>
                  <a:gd name="connsiteY0" fmla="*/ 0 h 405316"/>
                  <a:gd name="connsiteX1" fmla="*/ 125419 w 405316"/>
                  <a:gd name="connsiteY1" fmla="*/ 99417 h 405316"/>
                  <a:gd name="connsiteX2" fmla="*/ 0 w 405316"/>
                  <a:gd name="connsiteY2" fmla="*/ 363256 h 405316"/>
                  <a:gd name="connsiteX3" fmla="*/ 47414 w 405316"/>
                  <a:gd name="connsiteY3" fmla="*/ 410670 h 405316"/>
                  <a:gd name="connsiteX4" fmla="*/ 312018 w 405316"/>
                  <a:gd name="connsiteY4" fmla="*/ 286016 h 405316"/>
                  <a:gd name="connsiteX5" fmla="*/ 411435 w 405316"/>
                  <a:gd name="connsiteY5" fmla="*/ 140714 h 405316"/>
                  <a:gd name="connsiteX6" fmla="*/ 353314 w 405316"/>
                  <a:gd name="connsiteY6" fmla="*/ 56591 h 405316"/>
                  <a:gd name="connsiteX7" fmla="*/ 271486 w 405316"/>
                  <a:gd name="connsiteY7" fmla="*/ 0 h 405316"/>
                  <a:gd name="connsiteX8" fmla="*/ 310488 w 405316"/>
                  <a:gd name="connsiteY8" fmla="*/ 165186 h 405316"/>
                  <a:gd name="connsiteX9" fmla="*/ 245484 w 405316"/>
                  <a:gd name="connsiteY9" fmla="*/ 165186 h 405316"/>
                  <a:gd name="connsiteX10" fmla="*/ 245484 w 405316"/>
                  <a:gd name="connsiteY10" fmla="*/ 100182 h 405316"/>
                  <a:gd name="connsiteX11" fmla="*/ 310488 w 405316"/>
                  <a:gd name="connsiteY11" fmla="*/ 100182 h 405316"/>
                  <a:gd name="connsiteX12" fmla="*/ 310488 w 405316"/>
                  <a:gd name="connsiteY12" fmla="*/ 165186 h 405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5316" h="405316">
                    <a:moveTo>
                      <a:pt x="271486" y="0"/>
                    </a:moveTo>
                    <a:cubicBezTo>
                      <a:pt x="226366" y="18354"/>
                      <a:pt x="175128" y="49709"/>
                      <a:pt x="125419" y="99417"/>
                    </a:cubicBezTo>
                    <a:cubicBezTo>
                      <a:pt x="34414" y="190422"/>
                      <a:pt x="7647" y="300546"/>
                      <a:pt x="0" y="363256"/>
                    </a:cubicBezTo>
                    <a:lnTo>
                      <a:pt x="47414" y="410670"/>
                    </a:lnTo>
                    <a:cubicBezTo>
                      <a:pt x="110124" y="403023"/>
                      <a:pt x="221012" y="377021"/>
                      <a:pt x="312018" y="286016"/>
                    </a:cubicBezTo>
                    <a:cubicBezTo>
                      <a:pt x="361726" y="236307"/>
                      <a:pt x="393081" y="185834"/>
                      <a:pt x="411435" y="140714"/>
                    </a:cubicBezTo>
                    <a:cubicBezTo>
                      <a:pt x="401493" y="115477"/>
                      <a:pt x="381610" y="85652"/>
                      <a:pt x="353314" y="56591"/>
                    </a:cubicBezTo>
                    <a:cubicBezTo>
                      <a:pt x="325783" y="29825"/>
                      <a:pt x="296723" y="9942"/>
                      <a:pt x="271486" y="0"/>
                    </a:cubicBezTo>
                    <a:close/>
                    <a:moveTo>
                      <a:pt x="310488" y="165186"/>
                    </a:moveTo>
                    <a:cubicBezTo>
                      <a:pt x="292899" y="182775"/>
                      <a:pt x="263838" y="182775"/>
                      <a:pt x="245484" y="165186"/>
                    </a:cubicBezTo>
                    <a:cubicBezTo>
                      <a:pt x="227895" y="147597"/>
                      <a:pt x="227895" y="118536"/>
                      <a:pt x="245484" y="100182"/>
                    </a:cubicBezTo>
                    <a:cubicBezTo>
                      <a:pt x="263074" y="82593"/>
                      <a:pt x="292134" y="82593"/>
                      <a:pt x="310488" y="100182"/>
                    </a:cubicBezTo>
                    <a:cubicBezTo>
                      <a:pt x="328077" y="118536"/>
                      <a:pt x="328077" y="147597"/>
                      <a:pt x="310488" y="165186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183796F-559E-4E2F-9889-F3145871A82A}"/>
                  </a:ext>
                </a:extLst>
              </p:cNvPr>
              <p:cNvSpPr/>
              <p:nvPr/>
            </p:nvSpPr>
            <p:spPr>
              <a:xfrm>
                <a:off x="10361817" y="2111414"/>
                <a:ext cx="107065" cy="107065"/>
              </a:xfrm>
              <a:custGeom>
                <a:avLst/>
                <a:gdLst>
                  <a:gd name="connsiteX0" fmla="*/ 89309 w 107064"/>
                  <a:gd name="connsiteY0" fmla="*/ 19613 h 107064"/>
                  <a:gd name="connsiteX1" fmla="*/ 53366 w 107064"/>
                  <a:gd name="connsiteY1" fmla="*/ 11965 h 107064"/>
                  <a:gd name="connsiteX2" fmla="*/ 2128 w 107064"/>
                  <a:gd name="connsiteY2" fmla="*/ 106794 h 107064"/>
                  <a:gd name="connsiteX3" fmla="*/ 96956 w 107064"/>
                  <a:gd name="connsiteY3" fmla="*/ 55556 h 107064"/>
                  <a:gd name="connsiteX4" fmla="*/ 89309 w 107064"/>
                  <a:gd name="connsiteY4" fmla="*/ 19613 h 107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064" h="107064">
                    <a:moveTo>
                      <a:pt x="89309" y="19613"/>
                    </a:moveTo>
                    <a:cubicBezTo>
                      <a:pt x="77073" y="7377"/>
                      <a:pt x="78603" y="-13271"/>
                      <a:pt x="53366" y="11965"/>
                    </a:cubicBezTo>
                    <a:cubicBezTo>
                      <a:pt x="28129" y="37202"/>
                      <a:pt x="-9344" y="94558"/>
                      <a:pt x="2128" y="106794"/>
                    </a:cubicBezTo>
                    <a:cubicBezTo>
                      <a:pt x="14364" y="119030"/>
                      <a:pt x="71720" y="80793"/>
                      <a:pt x="96956" y="55556"/>
                    </a:cubicBezTo>
                    <a:cubicBezTo>
                      <a:pt x="122193" y="29555"/>
                      <a:pt x="101545" y="31084"/>
                      <a:pt x="89309" y="19613"/>
                    </a:cubicBezTo>
                    <a:close/>
                  </a:path>
                </a:pathLst>
              </a:custGeom>
              <a:grpFill/>
              <a:ln w="764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013"/>
              </a:p>
            </p:txBody>
          </p:sp>
        </p:grp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7C61258-9DBB-4817-AEBB-65AD62EAED83}"/>
                </a:ext>
              </a:extLst>
            </p:cNvPr>
            <p:cNvSpPr/>
            <p:nvPr/>
          </p:nvSpPr>
          <p:spPr>
            <a:xfrm>
              <a:off x="769717" y="1438573"/>
              <a:ext cx="2139954" cy="3980855"/>
            </a:xfrm>
            <a:custGeom>
              <a:avLst/>
              <a:gdLst>
                <a:gd name="connsiteX0" fmla="*/ 199369 w 2853272"/>
                <a:gd name="connsiteY0" fmla="*/ 0 h 5307806"/>
                <a:gd name="connsiteX1" fmla="*/ 2853272 w 2853272"/>
                <a:gd name="connsiteY1" fmla="*/ 2653903 h 5307806"/>
                <a:gd name="connsiteX2" fmla="*/ 199369 w 2853272"/>
                <a:gd name="connsiteY2" fmla="*/ 5307806 h 5307806"/>
                <a:gd name="connsiteX3" fmla="*/ 0 w 2853272"/>
                <a:gd name="connsiteY3" fmla="*/ 5297739 h 5307806"/>
                <a:gd name="connsiteX4" fmla="*/ 0 w 2853272"/>
                <a:gd name="connsiteY4" fmla="*/ 10067 h 530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3272" h="5307806">
                  <a:moveTo>
                    <a:pt x="199369" y="0"/>
                  </a:moveTo>
                  <a:cubicBezTo>
                    <a:pt x="1665079" y="0"/>
                    <a:pt x="2853272" y="1188193"/>
                    <a:pt x="2853272" y="2653903"/>
                  </a:cubicBezTo>
                  <a:cubicBezTo>
                    <a:pt x="2853272" y="4119613"/>
                    <a:pt x="1665079" y="5307806"/>
                    <a:pt x="199369" y="5307806"/>
                  </a:cubicBezTo>
                  <a:lnTo>
                    <a:pt x="0" y="5297739"/>
                  </a:lnTo>
                  <a:lnTo>
                    <a:pt x="0" y="10067"/>
                  </a:lnTo>
                  <a:close/>
                </a:path>
              </a:pathLst>
            </a:custGeom>
            <a:ln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F680901-2F90-4A49-9B90-8094CE4A7E30}"/>
                </a:ext>
              </a:extLst>
            </p:cNvPr>
            <p:cNvSpPr/>
            <p:nvPr/>
          </p:nvSpPr>
          <p:spPr>
            <a:xfrm>
              <a:off x="769719" y="2122787"/>
              <a:ext cx="1455739" cy="2612426"/>
            </a:xfrm>
            <a:custGeom>
              <a:avLst/>
              <a:gdLst>
                <a:gd name="connsiteX0" fmla="*/ 199368 w 1940985"/>
                <a:gd name="connsiteY0" fmla="*/ 0 h 3483234"/>
                <a:gd name="connsiteX1" fmla="*/ 1940985 w 1940985"/>
                <a:gd name="connsiteY1" fmla="*/ 1741617 h 3483234"/>
                <a:gd name="connsiteX2" fmla="*/ 199368 w 1940985"/>
                <a:gd name="connsiteY2" fmla="*/ 3483234 h 3483234"/>
                <a:gd name="connsiteX3" fmla="*/ 21298 w 1940985"/>
                <a:gd name="connsiteY3" fmla="*/ 3474242 h 3483234"/>
                <a:gd name="connsiteX4" fmla="*/ 0 w 1940985"/>
                <a:gd name="connsiteY4" fmla="*/ 3470992 h 3483234"/>
                <a:gd name="connsiteX5" fmla="*/ 0 w 1940985"/>
                <a:gd name="connsiteY5" fmla="*/ 12242 h 3483234"/>
                <a:gd name="connsiteX6" fmla="*/ 21298 w 1940985"/>
                <a:gd name="connsiteY6" fmla="*/ 8992 h 3483234"/>
                <a:gd name="connsiteX7" fmla="*/ 199368 w 1940985"/>
                <a:gd name="connsiteY7" fmla="*/ 0 h 348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0985" h="3483234">
                  <a:moveTo>
                    <a:pt x="199368" y="0"/>
                  </a:moveTo>
                  <a:cubicBezTo>
                    <a:pt x="1161237" y="0"/>
                    <a:pt x="1940985" y="779748"/>
                    <a:pt x="1940985" y="1741617"/>
                  </a:cubicBezTo>
                  <a:cubicBezTo>
                    <a:pt x="1940985" y="2703486"/>
                    <a:pt x="1161237" y="3483234"/>
                    <a:pt x="199368" y="3483234"/>
                  </a:cubicBezTo>
                  <a:cubicBezTo>
                    <a:pt x="139251" y="3483234"/>
                    <a:pt x="79846" y="3480188"/>
                    <a:pt x="21298" y="3474242"/>
                  </a:cubicBezTo>
                  <a:lnTo>
                    <a:pt x="0" y="3470992"/>
                  </a:lnTo>
                  <a:lnTo>
                    <a:pt x="0" y="12242"/>
                  </a:lnTo>
                  <a:lnTo>
                    <a:pt x="21298" y="8992"/>
                  </a:lnTo>
                  <a:cubicBezTo>
                    <a:pt x="79846" y="3046"/>
                    <a:pt x="139251" y="0"/>
                    <a:pt x="199368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50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13716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2700" b="1" cap="all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FUTURE scope</a:t>
              </a: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380482B1-C782-4ABF-9B84-27E634A0D3A5}"/>
              </a:ext>
            </a:extLst>
          </p:cNvPr>
          <p:cNvSpPr/>
          <p:nvPr/>
        </p:nvSpPr>
        <p:spPr>
          <a:xfrm>
            <a:off x="457200" y="614065"/>
            <a:ext cx="415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Future Plan</a:t>
            </a:r>
            <a:endParaRPr lang="en-US" sz="5400" b="1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gency FB" pitchFamily="34" charset="0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DABA910-81C1-4F36-9A40-13ECC49207AF}"/>
              </a:ext>
            </a:extLst>
          </p:cNvPr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D05065D7-FC25-446C-92B4-C14459A8F7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8A8A3909-12D2-4E9F-A653-F8981B4AF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77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9D7216-F2BD-4DDC-9156-25CFB7D4D1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1" y="457200"/>
            <a:ext cx="2077544" cy="20775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40514D-7F4C-44CA-BAEC-6AF32DB215F4}"/>
              </a:ext>
            </a:extLst>
          </p:cNvPr>
          <p:cNvSpPr txBox="1"/>
          <p:nvPr/>
        </p:nvSpPr>
        <p:spPr>
          <a:xfrm>
            <a:off x="3270859" y="2514600"/>
            <a:ext cx="3079625" cy="1400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Supervised By ,</a:t>
            </a:r>
          </a:p>
          <a:p>
            <a:pPr algn="ctr"/>
            <a:r>
              <a:rPr lang="en-US" sz="2500" b="1" dirty="0">
                <a:solidFill>
                  <a:schemeClr val="bg2">
                    <a:lumMod val="90000"/>
                  </a:schemeClr>
                </a:solidFill>
              </a:rPr>
              <a:t>Shaikh Akib Shahriyar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Lecturer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Dept. of CSE,KUET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60C3B1-7E0A-496C-BFD6-0AF6DFF8081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924" y="3962400"/>
            <a:ext cx="1922876" cy="17488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F335C7-90C7-4082-AB84-E46B355D83C0}"/>
              </a:ext>
            </a:extLst>
          </p:cNvPr>
          <p:cNvSpPr txBox="1"/>
          <p:nvPr/>
        </p:nvSpPr>
        <p:spPr>
          <a:xfrm>
            <a:off x="-96345" y="5767626"/>
            <a:ext cx="52017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Iftekhar Toufique Imam</a:t>
            </a:r>
          </a:p>
          <a:p>
            <a:pPr algn="ctr"/>
            <a:r>
              <a:rPr lang="en-US" sz="1500" dirty="0">
                <a:solidFill>
                  <a:schemeClr val="bg1"/>
                </a:solidFill>
              </a:rPr>
              <a:t>Roll : 1607040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57C45D-D646-4F42-8C22-97DA85715D26}"/>
              </a:ext>
            </a:extLst>
          </p:cNvPr>
          <p:cNvSpPr txBox="1"/>
          <p:nvPr/>
        </p:nvSpPr>
        <p:spPr>
          <a:xfrm>
            <a:off x="4399455" y="5846058"/>
            <a:ext cx="52017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Yamin Arafat</a:t>
            </a:r>
          </a:p>
          <a:p>
            <a:pPr algn="ctr"/>
            <a:r>
              <a:rPr lang="en-US" sz="1500" dirty="0">
                <a:solidFill>
                  <a:schemeClr val="bg1"/>
                </a:solidFill>
              </a:rPr>
              <a:t>Roll : 1607032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5A43187-1BFB-4E48-A95A-AE91B504F2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4015457"/>
            <a:ext cx="1922876" cy="17488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350259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7" name="Google Shape;1917;p37"/>
          <p:cNvGrpSpPr/>
          <p:nvPr/>
        </p:nvGrpSpPr>
        <p:grpSpPr>
          <a:xfrm>
            <a:off x="652048" y="2379339"/>
            <a:ext cx="7866892" cy="3233718"/>
            <a:chOff x="1132134" y="2260485"/>
            <a:chExt cx="7867088" cy="3233799"/>
          </a:xfrm>
        </p:grpSpPr>
        <p:grpSp>
          <p:nvGrpSpPr>
            <p:cNvPr id="1918" name="Google Shape;1918;p37"/>
            <p:cNvGrpSpPr/>
            <p:nvPr/>
          </p:nvGrpSpPr>
          <p:grpSpPr>
            <a:xfrm>
              <a:off x="1132134" y="2661398"/>
              <a:ext cx="7867088" cy="2832886"/>
              <a:chOff x="1543281" y="2658037"/>
              <a:chExt cx="6933188" cy="2496594"/>
            </a:xfrm>
          </p:grpSpPr>
          <p:sp>
            <p:nvSpPr>
              <p:cNvPr id="1919" name="Google Shape;1919;p37"/>
              <p:cNvSpPr txBox="1"/>
              <p:nvPr/>
            </p:nvSpPr>
            <p:spPr>
              <a:xfrm>
                <a:off x="6413457" y="2658041"/>
                <a:ext cx="1460100" cy="8204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69" tIns="34275" rIns="68569" bIns="34275" anchor="t" anchorCtr="0">
                <a:spAutoFit/>
              </a:bodyPr>
              <a:lstStyle/>
              <a:p>
                <a:pPr algn="r"/>
                <a:r>
                  <a:rPr lang="en-US" sz="1400" b="1" dirty="0">
                    <a:solidFill>
                      <a:schemeClr val="bg1"/>
                    </a:solidFill>
                    <a:ea typeface="Calibri"/>
                    <a:cs typeface="Calibri"/>
                    <a:sym typeface="Calibri"/>
                  </a:rPr>
                  <a:t>WEAKNESSES</a:t>
                </a:r>
                <a:endParaRPr lang="en-US" sz="1200" b="1" dirty="0">
                  <a:solidFill>
                    <a:schemeClr val="bg1"/>
                  </a:solidFill>
                  <a:ea typeface="Calibri"/>
                  <a:cs typeface="Calibri"/>
                  <a:sym typeface="Calibri"/>
                </a:endParaRPr>
              </a:p>
              <a:p>
                <a:pPr marL="285750" indent="-285750" algn="r">
                  <a:buFont typeface="Courier New" panose="02070309020205020404" pitchFamily="49" charset="0"/>
                  <a:buChar char="o"/>
                </a:pPr>
                <a:r>
                  <a:rPr lang="en-US" sz="1400" dirty="0">
                    <a:solidFill>
                      <a:schemeClr val="bg1"/>
                    </a:solidFill>
                    <a:ea typeface="Calibri"/>
                    <a:cs typeface="Calibri"/>
                    <a:sym typeface="Calibri"/>
                  </a:rPr>
                  <a:t>Requires Crypto       </a:t>
                </a:r>
              </a:p>
              <a:p>
                <a:pPr marL="285750" indent="-285750" algn="r">
                  <a:buFont typeface="Courier New" panose="02070309020205020404" pitchFamily="49" charset="0"/>
                  <a:buChar char="o"/>
                </a:pPr>
                <a:r>
                  <a:rPr lang="en-US" sz="1400" dirty="0">
                    <a:solidFill>
                      <a:schemeClr val="bg1"/>
                    </a:solidFill>
                    <a:ea typeface="Calibri"/>
                    <a:cs typeface="Calibri"/>
                    <a:sym typeface="Calibri"/>
                  </a:rPr>
                  <a:t>Slow compared to centralized</a:t>
                </a:r>
              </a:p>
            </p:txBody>
          </p:sp>
          <p:sp>
            <p:nvSpPr>
              <p:cNvPr id="1920" name="Google Shape;1920;p37"/>
              <p:cNvSpPr txBox="1"/>
              <p:nvPr/>
            </p:nvSpPr>
            <p:spPr>
              <a:xfrm>
                <a:off x="6078416" y="3954389"/>
                <a:ext cx="1782600" cy="440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69" tIns="34275" rIns="68569" bIns="34275" anchor="t" anchorCtr="0">
                <a:spAutoFit/>
              </a:bodyPr>
              <a:lstStyle/>
              <a:p>
                <a:pPr algn="r"/>
                <a:r>
                  <a:rPr lang="en-US" sz="1400" b="1" dirty="0">
                    <a:solidFill>
                      <a:schemeClr val="bg1"/>
                    </a:solidFill>
                    <a:ea typeface="Calibri"/>
                    <a:cs typeface="Calibri"/>
                    <a:sym typeface="Calibri"/>
                  </a:rPr>
                  <a:t>THREATS</a:t>
                </a:r>
                <a:endParaRPr lang="en-US" sz="1200" b="1" dirty="0">
                  <a:solidFill>
                    <a:schemeClr val="bg1"/>
                  </a:solidFill>
                  <a:ea typeface="Calibri"/>
                  <a:cs typeface="Calibri"/>
                  <a:sym typeface="Calibri"/>
                </a:endParaRPr>
              </a:p>
              <a:p>
                <a:pPr marL="285750" indent="-285750" algn="r">
                  <a:buFont typeface="Courier New" panose="02070309020205020404" pitchFamily="49" charset="0"/>
                  <a:buChar char="o"/>
                </a:pPr>
                <a:r>
                  <a:rPr lang="en-US" sz="1400" dirty="0">
                    <a:solidFill>
                      <a:schemeClr val="bg1"/>
                    </a:solidFill>
                    <a:cs typeface="Calibri"/>
                    <a:sym typeface="Calibri"/>
                  </a:rPr>
                  <a:t>Quantum Supremacy</a:t>
                </a:r>
                <a:endParaRPr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21" name="Google Shape;1921;p37"/>
              <p:cNvSpPr txBox="1"/>
              <p:nvPr/>
            </p:nvSpPr>
            <p:spPr>
              <a:xfrm>
                <a:off x="2041916" y="2658037"/>
                <a:ext cx="1494600" cy="10103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69" tIns="34275" rIns="68569" bIns="34275" anchor="t" anchorCtr="0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ea typeface="Calibri"/>
                    <a:cs typeface="Calibri"/>
                    <a:sym typeface="Calibri"/>
                  </a:rPr>
                  <a:t>STRENGTH</a:t>
                </a: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en-US" sz="1400" dirty="0">
                    <a:solidFill>
                      <a:schemeClr val="bg1"/>
                    </a:solidFill>
                    <a:ea typeface="Quicksand"/>
                    <a:cs typeface="Quicksand"/>
                    <a:sym typeface="Quicksand"/>
                  </a:rPr>
                  <a:t>Decentralized</a:t>
                </a: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en-US" sz="1400" dirty="0">
                    <a:solidFill>
                      <a:schemeClr val="bg1"/>
                    </a:solidFill>
                    <a:ea typeface="Quicksand"/>
                    <a:cs typeface="Quicksand"/>
                    <a:sym typeface="Quicksand"/>
                  </a:rPr>
                  <a:t>Secured</a:t>
                </a: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en-US" sz="1400" dirty="0">
                    <a:solidFill>
                      <a:schemeClr val="bg1"/>
                    </a:solidFill>
                    <a:ea typeface="Quicksand"/>
                    <a:cs typeface="Quicksand"/>
                    <a:sym typeface="Quicksand"/>
                  </a:rPr>
                  <a:t>Efficient </a:t>
                </a: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en-US" sz="1400" dirty="0">
                    <a:solidFill>
                      <a:schemeClr val="bg1"/>
                    </a:solidFill>
                    <a:ea typeface="Quicksand"/>
                    <a:cs typeface="Quicksand"/>
                    <a:sym typeface="Quicksand"/>
                  </a:rPr>
                  <a:t>Reliable </a:t>
                </a:r>
                <a:endParaRPr sz="1400" dirty="0">
                  <a:solidFill>
                    <a:schemeClr val="bg1"/>
                  </a:solidFill>
                  <a:ea typeface="Quicksand"/>
                  <a:cs typeface="Quicksand"/>
                  <a:sym typeface="Quicksand"/>
                </a:endParaRPr>
              </a:p>
            </p:txBody>
          </p:sp>
          <p:sp>
            <p:nvSpPr>
              <p:cNvPr id="1922" name="Google Shape;1922;p37"/>
              <p:cNvSpPr txBox="1"/>
              <p:nvPr/>
            </p:nvSpPr>
            <p:spPr>
              <a:xfrm>
                <a:off x="2035793" y="2899805"/>
                <a:ext cx="1243800" cy="2306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69" tIns="34275" rIns="68569" bIns="34275" anchor="t" anchorCtr="0">
                <a:spAutoFit/>
              </a:bodyPr>
              <a:lstStyle/>
              <a:p>
                <a:pPr>
                  <a:lnSpc>
                    <a:spcPct val="126808"/>
                  </a:lnSpc>
                </a:pPr>
                <a:endParaRPr sz="985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3" name="Google Shape;1923;p37"/>
              <p:cNvSpPr txBox="1"/>
              <p:nvPr/>
            </p:nvSpPr>
            <p:spPr>
              <a:xfrm>
                <a:off x="2041917" y="3954389"/>
                <a:ext cx="1335600" cy="120024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69" tIns="34275" rIns="68569" bIns="34275" anchor="t" anchorCtr="0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ea typeface="Calibri"/>
                    <a:cs typeface="Calibri"/>
                    <a:sym typeface="Calibri"/>
                  </a:rPr>
                  <a:t>OPPORTUNITIES</a:t>
                </a: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en-US" sz="1400" dirty="0">
                    <a:solidFill>
                      <a:schemeClr val="bg1"/>
                    </a:solidFill>
                    <a:cs typeface="Calibri"/>
                    <a:sym typeface="Calibri"/>
                  </a:rPr>
                  <a:t>Application in various Institution</a:t>
                </a: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en-US" sz="1400" dirty="0">
                    <a:solidFill>
                      <a:schemeClr val="bg1"/>
                    </a:solidFill>
                    <a:cs typeface="Calibri"/>
                    <a:sym typeface="Calibri"/>
                  </a:rPr>
                  <a:t>Application in public sectors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24" name="Google Shape;1924;p37"/>
              <p:cNvSpPr/>
              <p:nvPr/>
            </p:nvSpPr>
            <p:spPr>
              <a:xfrm>
                <a:off x="7955400" y="4017357"/>
                <a:ext cx="31500" cy="4683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69" tIns="34275" rIns="68569" bIns="34275" anchor="ctr" anchorCtr="0">
                <a:noAutofit/>
              </a:bodyPr>
              <a:lstStyle/>
              <a:p>
                <a:pPr algn="ctr"/>
                <a:endParaRPr sz="1013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5" name="Google Shape;1925;p37"/>
              <p:cNvSpPr/>
              <p:nvPr/>
            </p:nvSpPr>
            <p:spPr>
              <a:xfrm>
                <a:off x="7955400" y="2714175"/>
                <a:ext cx="31500" cy="468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68569" tIns="34275" rIns="68569" bIns="34275" anchor="ctr" anchorCtr="0">
                <a:noAutofit/>
              </a:bodyPr>
              <a:lstStyle/>
              <a:p>
                <a:pPr algn="ctr"/>
                <a:endParaRPr sz="1013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6" name="Google Shape;1926;p37"/>
              <p:cNvSpPr/>
              <p:nvPr/>
            </p:nvSpPr>
            <p:spPr>
              <a:xfrm>
                <a:off x="1926339" y="4017357"/>
                <a:ext cx="31500" cy="468300"/>
              </a:xfrm>
              <a:prstGeom prst="rect">
                <a:avLst/>
              </a:prstGeom>
              <a:solidFill>
                <a:srgbClr val="CC00CC"/>
              </a:solidFill>
              <a:ln>
                <a:noFill/>
              </a:ln>
            </p:spPr>
            <p:txBody>
              <a:bodyPr spcFirstLastPara="1" wrap="square" lIns="68569" tIns="34275" rIns="68569" bIns="34275" anchor="ctr" anchorCtr="0">
                <a:noAutofit/>
              </a:bodyPr>
              <a:lstStyle/>
              <a:p>
                <a:pPr algn="ctr"/>
                <a:endParaRPr sz="1013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7" name="Google Shape;1927;p37"/>
              <p:cNvSpPr/>
              <p:nvPr/>
            </p:nvSpPr>
            <p:spPr>
              <a:xfrm>
                <a:off x="1926339" y="2714175"/>
                <a:ext cx="31500" cy="4683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68569" tIns="34275" rIns="68569" bIns="34275" anchor="ctr" anchorCtr="0">
                <a:noAutofit/>
              </a:bodyPr>
              <a:lstStyle/>
              <a:p>
                <a:pPr algn="ctr"/>
                <a:endParaRPr sz="1013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8" name="Google Shape;1928;p37"/>
              <p:cNvSpPr/>
              <p:nvPr/>
            </p:nvSpPr>
            <p:spPr>
              <a:xfrm>
                <a:off x="8118429" y="3989955"/>
                <a:ext cx="213900" cy="4959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/>
                <a:r>
                  <a:rPr lang="en-US" sz="3657" b="1">
                    <a:solidFill>
                      <a:schemeClr val="accent3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 sz="1350"/>
              </a:p>
            </p:txBody>
          </p:sp>
          <p:sp>
            <p:nvSpPr>
              <p:cNvPr id="1929" name="Google Shape;1929;p37"/>
              <p:cNvSpPr/>
              <p:nvPr/>
            </p:nvSpPr>
            <p:spPr>
              <a:xfrm>
                <a:off x="8091869" y="2699060"/>
                <a:ext cx="384600" cy="4959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/>
                <a:r>
                  <a:rPr lang="en-US" sz="3657" b="1">
                    <a:solidFill>
                      <a:schemeClr val="accent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W</a:t>
                </a:r>
                <a:endParaRPr sz="1350"/>
              </a:p>
            </p:txBody>
          </p:sp>
          <p:sp>
            <p:nvSpPr>
              <p:cNvPr id="1930" name="Google Shape;1930;p37"/>
              <p:cNvSpPr/>
              <p:nvPr/>
            </p:nvSpPr>
            <p:spPr>
              <a:xfrm>
                <a:off x="1543281" y="3989955"/>
                <a:ext cx="289200" cy="4959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/>
                <a:r>
                  <a:rPr lang="en-US" sz="3657" b="1" dirty="0">
                    <a:solidFill>
                      <a:srgbClr val="CC00CC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O</a:t>
                </a:r>
                <a:endParaRPr sz="1350" dirty="0">
                  <a:solidFill>
                    <a:srgbClr val="CC00CC"/>
                  </a:solidFill>
                </a:endParaRPr>
              </a:p>
            </p:txBody>
          </p:sp>
          <p:sp>
            <p:nvSpPr>
              <p:cNvPr id="1931" name="Google Shape;1931;p37"/>
              <p:cNvSpPr/>
              <p:nvPr/>
            </p:nvSpPr>
            <p:spPr>
              <a:xfrm>
                <a:off x="1585660" y="2699059"/>
                <a:ext cx="204300" cy="4959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algn="ctr"/>
                <a:r>
                  <a:rPr lang="en-US" sz="3657" b="1" dirty="0">
                    <a:latin typeface="Calibri"/>
                    <a:ea typeface="Calibri"/>
                    <a:cs typeface="Calibri"/>
                    <a:sym typeface="Calibri"/>
                  </a:rPr>
                  <a:t>S</a:t>
                </a:r>
                <a:endParaRPr sz="1350" dirty="0"/>
              </a:p>
            </p:txBody>
          </p:sp>
        </p:grpSp>
        <p:grpSp>
          <p:nvGrpSpPr>
            <p:cNvPr id="1932" name="Google Shape;1932;p37"/>
            <p:cNvGrpSpPr/>
            <p:nvPr/>
          </p:nvGrpSpPr>
          <p:grpSpPr>
            <a:xfrm>
              <a:off x="3427498" y="2260485"/>
              <a:ext cx="2906196" cy="2902708"/>
              <a:chOff x="3384634" y="2079396"/>
              <a:chExt cx="2906196" cy="2902708"/>
            </a:xfrm>
          </p:grpSpPr>
          <p:grpSp>
            <p:nvGrpSpPr>
              <p:cNvPr id="1933" name="Google Shape;1933;p37"/>
              <p:cNvGrpSpPr/>
              <p:nvPr/>
            </p:nvGrpSpPr>
            <p:grpSpPr>
              <a:xfrm rot="-2685901">
                <a:off x="4246681" y="2066020"/>
                <a:ext cx="1168400" cy="2929461"/>
                <a:chOff x="2659263" y="1099950"/>
                <a:chExt cx="1168402" cy="2929464"/>
              </a:xfrm>
            </p:grpSpPr>
            <p:sp>
              <p:nvSpPr>
                <p:cNvPr id="1934" name="Google Shape;1934;p37"/>
                <p:cNvSpPr/>
                <p:nvPr/>
              </p:nvSpPr>
              <p:spPr>
                <a:xfrm>
                  <a:off x="2659265" y="2285283"/>
                  <a:ext cx="1168400" cy="1744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400" h="1744131" extrusionOk="0">
                      <a:moveTo>
                        <a:pt x="956733" y="0"/>
                      </a:moveTo>
                      <a:lnTo>
                        <a:pt x="1168400" y="0"/>
                      </a:lnTo>
                      <a:lnTo>
                        <a:pt x="1168400" y="1159931"/>
                      </a:lnTo>
                      <a:cubicBezTo>
                        <a:pt x="1168400" y="1482576"/>
                        <a:pt x="906845" y="1744131"/>
                        <a:pt x="584200" y="1744131"/>
                      </a:cubicBezTo>
                      <a:cubicBezTo>
                        <a:pt x="261555" y="1744131"/>
                        <a:pt x="0" y="1482576"/>
                        <a:pt x="0" y="1159931"/>
                      </a:cubicBezTo>
                      <a:lnTo>
                        <a:pt x="0" y="956733"/>
                      </a:lnTo>
                      <a:lnTo>
                        <a:pt x="211667" y="956733"/>
                      </a:lnTo>
                      <a:lnTo>
                        <a:pt x="211667" y="1134529"/>
                      </a:lnTo>
                      <a:cubicBezTo>
                        <a:pt x="211667" y="1340273"/>
                        <a:pt x="378456" y="1507062"/>
                        <a:pt x="584200" y="1507062"/>
                      </a:cubicBezTo>
                      <a:cubicBezTo>
                        <a:pt x="789944" y="1507062"/>
                        <a:pt x="956733" y="1340273"/>
                        <a:pt x="956733" y="11345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13" rIns="91425" bIns="45713" anchor="ctr" anchorCtr="0">
                  <a:noAutofit/>
                </a:bodyPr>
                <a:lstStyle/>
                <a:p>
                  <a:pPr algn="ctr"/>
                  <a:endParaRPr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35" name="Google Shape;1935;p37"/>
                <p:cNvSpPr/>
                <p:nvPr/>
              </p:nvSpPr>
              <p:spPr>
                <a:xfrm rot="10800000">
                  <a:off x="2659263" y="1099950"/>
                  <a:ext cx="1168400" cy="1744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400" h="1744131" extrusionOk="0">
                      <a:moveTo>
                        <a:pt x="956733" y="0"/>
                      </a:moveTo>
                      <a:lnTo>
                        <a:pt x="1168400" y="0"/>
                      </a:lnTo>
                      <a:lnTo>
                        <a:pt x="1168400" y="1159931"/>
                      </a:lnTo>
                      <a:cubicBezTo>
                        <a:pt x="1168400" y="1482576"/>
                        <a:pt x="906845" y="1744131"/>
                        <a:pt x="584200" y="1744131"/>
                      </a:cubicBezTo>
                      <a:cubicBezTo>
                        <a:pt x="261555" y="1744131"/>
                        <a:pt x="0" y="1482576"/>
                        <a:pt x="0" y="1159931"/>
                      </a:cubicBezTo>
                      <a:lnTo>
                        <a:pt x="0" y="956733"/>
                      </a:lnTo>
                      <a:lnTo>
                        <a:pt x="211667" y="956733"/>
                      </a:lnTo>
                      <a:lnTo>
                        <a:pt x="211667" y="1134529"/>
                      </a:lnTo>
                      <a:cubicBezTo>
                        <a:pt x="211667" y="1340273"/>
                        <a:pt x="378456" y="1507062"/>
                        <a:pt x="584200" y="1507062"/>
                      </a:cubicBezTo>
                      <a:cubicBezTo>
                        <a:pt x="789944" y="1507062"/>
                        <a:pt x="956733" y="1340273"/>
                        <a:pt x="956733" y="1134529"/>
                      </a:cubicBezTo>
                      <a:close/>
                    </a:path>
                  </a:pathLst>
                </a:custGeom>
                <a:solidFill>
                  <a:srgbClr val="002060"/>
                </a:solidFill>
                <a:ln>
                  <a:noFill/>
                </a:ln>
              </p:spPr>
              <p:txBody>
                <a:bodyPr spcFirstLastPara="1" wrap="square" lIns="91425" tIns="45713" rIns="91425" bIns="45713" anchor="ctr" anchorCtr="0">
                  <a:noAutofit/>
                </a:bodyPr>
                <a:lstStyle/>
                <a:p>
                  <a:pPr algn="ctr"/>
                  <a:endParaRPr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936" name="Google Shape;1936;p37"/>
              <p:cNvGrpSpPr/>
              <p:nvPr/>
            </p:nvGrpSpPr>
            <p:grpSpPr>
              <a:xfrm rot="-8085901">
                <a:off x="4255277" y="2065868"/>
                <a:ext cx="1168399" cy="2929463"/>
                <a:chOff x="2303651" y="1101395"/>
                <a:chExt cx="1168400" cy="2929466"/>
              </a:xfrm>
            </p:grpSpPr>
            <p:sp>
              <p:nvSpPr>
                <p:cNvPr id="1937" name="Google Shape;1937;p37"/>
                <p:cNvSpPr/>
                <p:nvPr/>
              </p:nvSpPr>
              <p:spPr>
                <a:xfrm>
                  <a:off x="2303651" y="2286730"/>
                  <a:ext cx="1168400" cy="1744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400" h="1744131" extrusionOk="0">
                      <a:moveTo>
                        <a:pt x="956733" y="0"/>
                      </a:moveTo>
                      <a:lnTo>
                        <a:pt x="1168400" y="0"/>
                      </a:lnTo>
                      <a:lnTo>
                        <a:pt x="1168400" y="1159931"/>
                      </a:lnTo>
                      <a:cubicBezTo>
                        <a:pt x="1168400" y="1482576"/>
                        <a:pt x="906845" y="1744131"/>
                        <a:pt x="584200" y="1744131"/>
                      </a:cubicBezTo>
                      <a:cubicBezTo>
                        <a:pt x="261555" y="1744131"/>
                        <a:pt x="0" y="1482576"/>
                        <a:pt x="0" y="1159931"/>
                      </a:cubicBezTo>
                      <a:lnTo>
                        <a:pt x="0" y="956733"/>
                      </a:lnTo>
                      <a:lnTo>
                        <a:pt x="211667" y="956733"/>
                      </a:lnTo>
                      <a:lnTo>
                        <a:pt x="211667" y="1134529"/>
                      </a:lnTo>
                      <a:cubicBezTo>
                        <a:pt x="211667" y="1340273"/>
                        <a:pt x="378456" y="1507062"/>
                        <a:pt x="584200" y="1507062"/>
                      </a:cubicBezTo>
                      <a:cubicBezTo>
                        <a:pt x="789944" y="1507062"/>
                        <a:pt x="956733" y="1340273"/>
                        <a:pt x="956733" y="11345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13" rIns="91425" bIns="45713" anchor="ctr" anchorCtr="0">
                  <a:noAutofit/>
                </a:bodyPr>
                <a:lstStyle/>
                <a:p>
                  <a:pPr algn="ctr"/>
                  <a:endParaRPr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38" name="Google Shape;1938;p37"/>
                <p:cNvSpPr/>
                <p:nvPr/>
              </p:nvSpPr>
              <p:spPr>
                <a:xfrm rot="10800000">
                  <a:off x="2303651" y="1101395"/>
                  <a:ext cx="1168400" cy="1744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400" h="1744131" extrusionOk="0">
                      <a:moveTo>
                        <a:pt x="956733" y="0"/>
                      </a:moveTo>
                      <a:lnTo>
                        <a:pt x="1168400" y="0"/>
                      </a:lnTo>
                      <a:lnTo>
                        <a:pt x="1168400" y="1159931"/>
                      </a:lnTo>
                      <a:cubicBezTo>
                        <a:pt x="1168400" y="1482576"/>
                        <a:pt x="906845" y="1744131"/>
                        <a:pt x="584200" y="1744131"/>
                      </a:cubicBezTo>
                      <a:cubicBezTo>
                        <a:pt x="261555" y="1744131"/>
                        <a:pt x="0" y="1482576"/>
                        <a:pt x="0" y="1159931"/>
                      </a:cubicBezTo>
                      <a:lnTo>
                        <a:pt x="0" y="956733"/>
                      </a:lnTo>
                      <a:lnTo>
                        <a:pt x="211667" y="956733"/>
                      </a:lnTo>
                      <a:lnTo>
                        <a:pt x="211667" y="1134529"/>
                      </a:lnTo>
                      <a:cubicBezTo>
                        <a:pt x="211667" y="1340273"/>
                        <a:pt x="378456" y="1507062"/>
                        <a:pt x="584200" y="1507062"/>
                      </a:cubicBezTo>
                      <a:cubicBezTo>
                        <a:pt x="789944" y="1507062"/>
                        <a:pt x="956733" y="1340273"/>
                        <a:pt x="956733" y="1134529"/>
                      </a:cubicBezTo>
                      <a:close/>
                    </a:path>
                  </a:pathLst>
                </a:custGeom>
                <a:solidFill>
                  <a:srgbClr val="CC00CC"/>
                </a:solidFill>
                <a:ln>
                  <a:noFill/>
                </a:ln>
              </p:spPr>
              <p:txBody>
                <a:bodyPr spcFirstLastPara="1" wrap="square" lIns="91425" tIns="45713" rIns="91425" bIns="45713" anchor="ctr" anchorCtr="0">
                  <a:noAutofit/>
                </a:bodyPr>
                <a:lstStyle/>
                <a:p>
                  <a:pPr algn="ctr"/>
                  <a:endParaRPr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453AB03A-0BBB-4AE0-8839-57345BFC719B}"/>
              </a:ext>
            </a:extLst>
          </p:cNvPr>
          <p:cNvSpPr/>
          <p:nvPr/>
        </p:nvSpPr>
        <p:spPr>
          <a:xfrm>
            <a:off x="457200" y="614065"/>
            <a:ext cx="415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SWOT Analysis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794DBE0-EB5E-417A-A674-D98A2C206841}"/>
              </a:ext>
            </a:extLst>
          </p:cNvPr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0BE25008-5E91-4B05-9602-E802F197A5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D0579A-B5D9-47D5-B93D-94A45972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20</a:t>
            </a:fld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655118-A46D-4286-944C-352CBA816568}"/>
              </a:ext>
            </a:extLst>
          </p:cNvPr>
          <p:cNvSpPr/>
          <p:nvPr/>
        </p:nvSpPr>
        <p:spPr>
          <a:xfrm>
            <a:off x="457200" y="614065"/>
            <a:ext cx="415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Conclusion</a:t>
            </a:r>
            <a:endParaRPr lang="en-US" sz="5400" b="1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gency FB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2140819-61B9-4CE4-A3EB-279BB8AA1FB7}"/>
              </a:ext>
            </a:extLst>
          </p:cNvPr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41E4E2A4-2156-4AC4-BC9B-06B256DA1D8F}"/>
              </a:ext>
            </a:extLst>
          </p:cNvPr>
          <p:cNvSpPr/>
          <p:nvPr/>
        </p:nvSpPr>
        <p:spPr>
          <a:xfrm>
            <a:off x="457200" y="2044005"/>
            <a:ext cx="8305800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SHA – 256 Hashing Method is one way and collision resistant made the file verification secured and reliable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Use of blockchain made the functionality of our secured and reliable</a:t>
            </a: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Whole process is secured that it is impossible for hacker to manipulate any document or hacking the website</a:t>
            </a: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Thus this project stands strongly in the basis of strong secured way of document verification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F49352-9321-4506-B149-BB5B6F3779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C0565-2A79-423F-9BB9-F5CCE4B1B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511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49730-0EDD-45A7-83D3-3D39D32295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Questions ? </a:t>
            </a:r>
            <a:r>
              <a:rPr lang="en-US" b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  <a:sym typeface="Wingdings" panose="05000000000000000000" pitchFamily="2" charset="2"/>
              </a:rPr>
              <a:t></a:t>
            </a:r>
            <a:endParaRPr lang="bn-BD" dirty="0"/>
          </a:p>
        </p:txBody>
      </p:sp>
    </p:spTree>
    <p:extLst>
      <p:ext uri="{BB962C8B-B14F-4D97-AF65-F5344CB8AC3E}">
        <p14:creationId xmlns:p14="http://schemas.microsoft.com/office/powerpoint/2010/main" val="37229503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49730-0EDD-45A7-83D3-3D39D32295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The End </a:t>
            </a:r>
            <a:endParaRPr lang="bn-BD" dirty="0"/>
          </a:p>
        </p:txBody>
      </p:sp>
    </p:spTree>
    <p:extLst>
      <p:ext uri="{BB962C8B-B14F-4D97-AF65-F5344CB8AC3E}">
        <p14:creationId xmlns:p14="http://schemas.microsoft.com/office/powerpoint/2010/main" val="3963515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3" name="Google Shape;1723;p27"/>
          <p:cNvGrpSpPr/>
          <p:nvPr/>
        </p:nvGrpSpPr>
        <p:grpSpPr>
          <a:xfrm rot="3617280">
            <a:off x="3145590" y="1524891"/>
            <a:ext cx="3075024" cy="2819948"/>
            <a:chOff x="2779371" y="2035447"/>
            <a:chExt cx="3579605" cy="3282674"/>
          </a:xfrm>
        </p:grpSpPr>
        <p:sp>
          <p:nvSpPr>
            <p:cNvPr id="1724" name="Google Shape;1724;p27"/>
            <p:cNvSpPr/>
            <p:nvPr/>
          </p:nvSpPr>
          <p:spPr>
            <a:xfrm>
              <a:off x="2982564" y="2035447"/>
              <a:ext cx="3174000" cy="27363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rgbClr val="EAEAEA"/>
                </a:gs>
                <a:gs pos="100000">
                  <a:schemeClr val="lt1"/>
                </a:gs>
              </a:gsLst>
              <a:lin ang="8100019" scaled="0"/>
            </a:gra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165100" dist="76200" dir="2700000" algn="tl" rotWithShape="0">
                <a:srgbClr val="000000">
                  <a:alpha val="32940"/>
                </a:srgbClr>
              </a:outerShdw>
            </a:effectLst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/>
              <a:endParaRPr sz="2100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25" name="Google Shape;1725;p27"/>
            <p:cNvGrpSpPr/>
            <p:nvPr/>
          </p:nvGrpSpPr>
          <p:grpSpPr>
            <a:xfrm>
              <a:off x="2779371" y="2204864"/>
              <a:ext cx="3579605" cy="3113257"/>
              <a:chOff x="2779371" y="2204864"/>
              <a:chExt cx="3579605" cy="3113257"/>
            </a:xfrm>
          </p:grpSpPr>
          <p:sp>
            <p:nvSpPr>
              <p:cNvPr id="1726" name="Google Shape;1726;p27"/>
              <p:cNvSpPr/>
              <p:nvPr/>
            </p:nvSpPr>
            <p:spPr>
              <a:xfrm>
                <a:off x="3857131" y="2204864"/>
                <a:ext cx="1426221" cy="1637160"/>
              </a:xfrm>
              <a:custGeom>
                <a:avLst/>
                <a:gdLst/>
                <a:ahLst/>
                <a:cxnLst/>
                <a:rect l="l" t="t" r="r" b="b"/>
                <a:pathLst>
                  <a:path w="1426221" h="1637160" extrusionOk="0">
                    <a:moveTo>
                      <a:pt x="714870" y="0"/>
                    </a:moveTo>
                    <a:lnTo>
                      <a:pt x="1426221" y="1226467"/>
                    </a:lnTo>
                    <a:lnTo>
                      <a:pt x="1415910" y="1229216"/>
                    </a:lnTo>
                    <a:lnTo>
                      <a:pt x="704922" y="1637160"/>
                    </a:lnTo>
                    <a:lnTo>
                      <a:pt x="0" y="123253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68569" tIns="34275" rIns="68569" bIns="34275" anchor="ctr" anchorCtr="0">
                <a:noAutofit/>
              </a:bodyPr>
              <a:lstStyle/>
              <a:p>
                <a:pPr algn="ctr"/>
                <a:endParaRPr sz="135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7" name="Google Shape;1727;p27"/>
              <p:cNvSpPr/>
              <p:nvPr/>
            </p:nvSpPr>
            <p:spPr>
              <a:xfrm rot="7201764">
                <a:off x="4581873" y="3461047"/>
                <a:ext cx="1424955" cy="1635706"/>
              </a:xfrm>
              <a:custGeom>
                <a:avLst/>
                <a:gdLst/>
                <a:ahLst/>
                <a:cxnLst/>
                <a:rect l="l" t="t" r="r" b="b"/>
                <a:pathLst>
                  <a:path w="1426221" h="1637160" extrusionOk="0">
                    <a:moveTo>
                      <a:pt x="714870" y="0"/>
                    </a:moveTo>
                    <a:lnTo>
                      <a:pt x="1426221" y="1226467"/>
                    </a:lnTo>
                    <a:lnTo>
                      <a:pt x="1415910" y="1229216"/>
                    </a:lnTo>
                    <a:lnTo>
                      <a:pt x="704922" y="1637160"/>
                    </a:lnTo>
                    <a:lnTo>
                      <a:pt x="0" y="123253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69" tIns="34275" rIns="68569" bIns="34275" anchor="ctr" anchorCtr="0">
                <a:noAutofit/>
              </a:bodyPr>
              <a:lstStyle/>
              <a:p>
                <a:pPr algn="ctr"/>
                <a:endParaRPr sz="135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8" name="Google Shape;1728;p27"/>
              <p:cNvSpPr/>
              <p:nvPr/>
            </p:nvSpPr>
            <p:spPr>
              <a:xfrm rot="-7216621" flipH="1">
                <a:off x="3133296" y="3467989"/>
                <a:ext cx="1428537" cy="1639818"/>
              </a:xfrm>
              <a:custGeom>
                <a:avLst/>
                <a:gdLst/>
                <a:ahLst/>
                <a:cxnLst/>
                <a:rect l="l" t="t" r="r" b="b"/>
                <a:pathLst>
                  <a:path w="1426221" h="1637160" extrusionOk="0">
                    <a:moveTo>
                      <a:pt x="714870" y="0"/>
                    </a:moveTo>
                    <a:lnTo>
                      <a:pt x="1426221" y="1226467"/>
                    </a:lnTo>
                    <a:lnTo>
                      <a:pt x="1415910" y="1229216"/>
                    </a:lnTo>
                    <a:lnTo>
                      <a:pt x="704922" y="1637160"/>
                    </a:lnTo>
                    <a:lnTo>
                      <a:pt x="0" y="12325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69" tIns="34275" rIns="68569" bIns="34275" anchor="ctr" anchorCtr="0">
                <a:noAutofit/>
              </a:bodyPr>
              <a:lstStyle/>
              <a:p>
                <a:pPr algn="ctr"/>
                <a:endParaRPr sz="135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29" name="Google Shape;1729;p27"/>
            <p:cNvGrpSpPr/>
            <p:nvPr/>
          </p:nvGrpSpPr>
          <p:grpSpPr>
            <a:xfrm>
              <a:off x="3957633" y="3229992"/>
              <a:ext cx="1223820" cy="1223820"/>
              <a:chOff x="4101569" y="3373926"/>
              <a:chExt cx="936000" cy="936000"/>
            </a:xfrm>
          </p:grpSpPr>
          <p:sp>
            <p:nvSpPr>
              <p:cNvPr id="1730" name="Google Shape;1730;p27"/>
              <p:cNvSpPr/>
              <p:nvPr/>
            </p:nvSpPr>
            <p:spPr>
              <a:xfrm>
                <a:off x="4101569" y="3373926"/>
                <a:ext cx="936000" cy="936000"/>
              </a:xfrm>
              <a:prstGeom prst="ellipse">
                <a:avLst/>
              </a:prstGeom>
              <a:gradFill>
                <a:gsLst>
                  <a:gs pos="0">
                    <a:srgbClr val="DDDDDD"/>
                  </a:gs>
                  <a:gs pos="100000">
                    <a:schemeClr val="lt1"/>
                  </a:gs>
                </a:gsLst>
                <a:lin ang="8100019" scaled="0"/>
              </a:gradFill>
              <a:ln w="9525" cap="flat" cmpd="sng">
                <a:solidFill>
                  <a:schemeClr val="l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69" tIns="34275" rIns="68569" bIns="34275" anchor="ctr" anchorCtr="0">
                <a:noAutofit/>
              </a:bodyPr>
              <a:lstStyle/>
              <a:p>
                <a:pPr algn="ctr"/>
                <a:endParaRPr sz="2100">
                  <a:solidFill>
                    <a:srgbClr val="90909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1" name="Google Shape;1731;p27"/>
              <p:cNvSpPr/>
              <p:nvPr/>
            </p:nvSpPr>
            <p:spPr>
              <a:xfrm>
                <a:off x="4164605" y="3434630"/>
                <a:ext cx="814800" cy="8148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68569" tIns="34275" rIns="68569" bIns="34275" anchor="ctr" anchorCtr="0">
                <a:noAutofit/>
              </a:bodyPr>
              <a:lstStyle/>
              <a:p>
                <a:pPr algn="ctr"/>
                <a:endParaRPr sz="135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32" name="Google Shape;1732;p27"/>
          <p:cNvGrpSpPr/>
          <p:nvPr/>
        </p:nvGrpSpPr>
        <p:grpSpPr>
          <a:xfrm>
            <a:off x="6328374" y="2020528"/>
            <a:ext cx="2378110" cy="1221214"/>
            <a:chOff x="491147" y="3343901"/>
            <a:chExt cx="2064600" cy="1628286"/>
          </a:xfrm>
        </p:grpSpPr>
        <p:sp>
          <p:nvSpPr>
            <p:cNvPr id="1733" name="Google Shape;1733;p27"/>
            <p:cNvSpPr txBox="1"/>
            <p:nvPr/>
          </p:nvSpPr>
          <p:spPr>
            <a:xfrm>
              <a:off x="491147" y="3343901"/>
              <a:ext cx="20646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spAutoFit/>
            </a:bodyPr>
            <a:lstStyle/>
            <a:p>
              <a:r>
                <a:rPr lang="en-US" b="1" dirty="0">
                  <a:solidFill>
                    <a:srgbClr val="FFC000"/>
                  </a:solidFill>
                  <a:latin typeface="Calibri"/>
                  <a:ea typeface="Calibri"/>
                  <a:cs typeface="Calibri"/>
                  <a:sym typeface="Calibri"/>
                </a:rPr>
                <a:t>WHY</a:t>
              </a:r>
              <a:endParaRPr b="1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27"/>
            <p:cNvSpPr txBox="1"/>
            <p:nvPr/>
          </p:nvSpPr>
          <p:spPr>
            <a:xfrm>
              <a:off x="491147" y="3730861"/>
              <a:ext cx="2064600" cy="12413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spAutoFit/>
            </a:bodyPr>
            <a:lstStyle/>
            <a:p>
              <a:pPr algn="just"/>
              <a:r>
                <a:rPr lang="en-US" sz="1400" dirty="0">
                  <a:solidFill>
                    <a:schemeClr val="bg1"/>
                  </a:solidFill>
                  <a:ea typeface="Calibri"/>
                  <a:cs typeface="Calibri"/>
                  <a:sym typeface="Calibri"/>
                </a:rPr>
                <a:t> Hard/Soft copy a document can easily be manipulated thus verification of a document becomes tedious</a:t>
              </a:r>
            </a:p>
          </p:txBody>
        </p:sp>
      </p:grpSp>
      <p:grpSp>
        <p:nvGrpSpPr>
          <p:cNvPr id="1735" name="Google Shape;1735;p27"/>
          <p:cNvGrpSpPr/>
          <p:nvPr/>
        </p:nvGrpSpPr>
        <p:grpSpPr>
          <a:xfrm>
            <a:off x="503502" y="2020532"/>
            <a:ext cx="2378110" cy="1225425"/>
            <a:chOff x="491147" y="3343901"/>
            <a:chExt cx="2064600" cy="1633897"/>
          </a:xfrm>
        </p:grpSpPr>
        <p:sp>
          <p:nvSpPr>
            <p:cNvPr id="1736" name="Google Shape;1736;p27"/>
            <p:cNvSpPr txBox="1"/>
            <p:nvPr/>
          </p:nvSpPr>
          <p:spPr>
            <a:xfrm>
              <a:off x="491147" y="3343901"/>
              <a:ext cx="20646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spAutoFit/>
            </a:bodyPr>
            <a:lstStyle/>
            <a:p>
              <a:pPr algn="r"/>
              <a:r>
                <a:rPr lang="en-US" b="1" dirty="0">
                  <a:solidFill>
                    <a:srgbClr val="FFC000"/>
                  </a:solidFill>
                  <a:latin typeface="Calibri"/>
                  <a:ea typeface="Calibri"/>
                  <a:cs typeface="Calibri"/>
                  <a:sym typeface="Calibri"/>
                </a:rPr>
                <a:t>WHAT</a:t>
              </a:r>
              <a:endParaRPr b="1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27"/>
            <p:cNvSpPr txBox="1"/>
            <p:nvPr/>
          </p:nvSpPr>
          <p:spPr>
            <a:xfrm>
              <a:off x="491147" y="3777512"/>
              <a:ext cx="2064600" cy="1200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spAutoFit/>
            </a:bodyPr>
            <a:lstStyle/>
            <a:p>
              <a:pPr lvl="0">
                <a:lnSpc>
                  <a:spcPct val="90000"/>
                </a:lnSpc>
              </a:pPr>
              <a:r>
                <a:rPr lang="en-US" sz="1500" dirty="0">
                  <a:solidFill>
                    <a:schemeClr val="bg1"/>
                  </a:solidFill>
                  <a:sym typeface="Helvetica Neue Light"/>
                </a:rPr>
                <a:t>Our developed system, DOC-Block is to create a fast-reliable secured File share and verification system</a:t>
              </a:r>
              <a:endParaRPr lang="en-US" sz="15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38" name="Google Shape;1738;p27"/>
          <p:cNvGrpSpPr/>
          <p:nvPr/>
        </p:nvGrpSpPr>
        <p:grpSpPr>
          <a:xfrm>
            <a:off x="2857545" y="4737703"/>
            <a:ext cx="3314250" cy="818317"/>
            <a:chOff x="491147" y="3343901"/>
            <a:chExt cx="4419000" cy="1091089"/>
          </a:xfrm>
        </p:grpSpPr>
        <p:sp>
          <p:nvSpPr>
            <p:cNvPr id="1739" name="Google Shape;1739;p27"/>
            <p:cNvSpPr txBox="1"/>
            <p:nvPr/>
          </p:nvSpPr>
          <p:spPr>
            <a:xfrm>
              <a:off x="491147" y="3343901"/>
              <a:ext cx="4419000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C000"/>
                  </a:solidFill>
                  <a:latin typeface="Calibri"/>
                  <a:ea typeface="Calibri"/>
                  <a:cs typeface="Calibri"/>
                  <a:sym typeface="Calibri"/>
                </a:rPr>
                <a:t>HOW</a:t>
              </a:r>
              <a:endParaRPr b="1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27"/>
            <p:cNvSpPr txBox="1"/>
            <p:nvPr/>
          </p:nvSpPr>
          <p:spPr>
            <a:xfrm>
              <a:off x="491147" y="3768181"/>
              <a:ext cx="4419000" cy="666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Calibri"/>
                  <a:ea typeface="Calibri"/>
                  <a:cs typeface="Calibri"/>
                  <a:sym typeface="Calibri"/>
                </a:rPr>
                <a:t> Storing and Matching Hash between documents in Blockchain</a:t>
              </a:r>
              <a:endParaRPr sz="14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42" name="Google Shape;1742;p27"/>
          <p:cNvSpPr txBox="1"/>
          <p:nvPr/>
        </p:nvSpPr>
        <p:spPr>
          <a:xfrm rot="3197913" flipH="1">
            <a:off x="4661260" y="2550037"/>
            <a:ext cx="1071455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68569" bIns="34275" anchor="t" anchorCtr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WHY</a:t>
            </a:r>
            <a:endParaRPr sz="1350"/>
          </a:p>
        </p:txBody>
      </p:sp>
      <p:sp>
        <p:nvSpPr>
          <p:cNvPr id="1743" name="Google Shape;1743;p27"/>
          <p:cNvSpPr txBox="1"/>
          <p:nvPr/>
        </p:nvSpPr>
        <p:spPr>
          <a:xfrm rot="-3163404" flipH="1">
            <a:off x="3406915" y="2501630"/>
            <a:ext cx="1071387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68569" bIns="34275" anchor="t" anchorCtr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</a:t>
            </a:r>
            <a:endParaRPr sz="1350"/>
          </a:p>
        </p:txBody>
      </p:sp>
      <p:sp>
        <p:nvSpPr>
          <p:cNvPr id="1744" name="Google Shape;1744;p27"/>
          <p:cNvSpPr txBox="1"/>
          <p:nvPr/>
        </p:nvSpPr>
        <p:spPr>
          <a:xfrm flipH="1">
            <a:off x="4054909" y="3667462"/>
            <a:ext cx="1071450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68569" bIns="34275" anchor="t" anchorCtr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HOW</a:t>
            </a:r>
            <a:endParaRPr sz="135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60D7118-0B3B-4D52-A9B9-48815087CF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612769"/>
            <a:ext cx="740031" cy="74003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C8931F6-93AC-48A3-B6E9-C22F2C6D41DA}"/>
              </a:ext>
            </a:extLst>
          </p:cNvPr>
          <p:cNvSpPr/>
          <p:nvPr/>
        </p:nvSpPr>
        <p:spPr>
          <a:xfrm>
            <a:off x="457200" y="614065"/>
            <a:ext cx="3581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DOC_BLOCK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48630BA-4506-4ACA-BAB5-F0F546CBB17F}"/>
              </a:ext>
            </a:extLst>
          </p:cNvPr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CA523A24-DA13-4EEA-B7FC-8DA514EC8B3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C02C79-A3C0-45B8-B123-BD2B2F0F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">
            <a:extLst>
              <a:ext uri="{FF2B5EF4-FFF2-40B4-BE49-F238E27FC236}">
                <a16:creationId xmlns:a16="http://schemas.microsoft.com/office/drawing/2014/main" id="{4CAB6038-83FC-4646-A1DA-CD447936F69D}"/>
              </a:ext>
            </a:extLst>
          </p:cNvPr>
          <p:cNvSpPr/>
          <p:nvPr/>
        </p:nvSpPr>
        <p:spPr>
          <a:xfrm>
            <a:off x="4197218" y="5303824"/>
            <a:ext cx="792159" cy="714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48" extrusionOk="0">
                <a:moveTo>
                  <a:pt x="0" y="0"/>
                </a:moveTo>
                <a:lnTo>
                  <a:pt x="1540" y="3237"/>
                </a:lnTo>
                <a:lnTo>
                  <a:pt x="6874" y="14451"/>
                </a:lnTo>
                <a:lnTo>
                  <a:pt x="9986" y="20992"/>
                </a:lnTo>
                <a:cubicBezTo>
                  <a:pt x="10274" y="21600"/>
                  <a:pt x="11326" y="21600"/>
                  <a:pt x="11614" y="20992"/>
                </a:cubicBezTo>
                <a:lnTo>
                  <a:pt x="14726" y="14451"/>
                </a:lnTo>
                <a:lnTo>
                  <a:pt x="20060" y="3237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EED6C2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3" name="Shape">
            <a:extLst>
              <a:ext uri="{FF2B5EF4-FFF2-40B4-BE49-F238E27FC236}">
                <a16:creationId xmlns:a16="http://schemas.microsoft.com/office/drawing/2014/main" id="{871927A0-E380-4B7A-9A78-E499BA5D48EF}"/>
              </a:ext>
            </a:extLst>
          </p:cNvPr>
          <p:cNvSpPr/>
          <p:nvPr/>
        </p:nvSpPr>
        <p:spPr>
          <a:xfrm>
            <a:off x="4446973" y="5771512"/>
            <a:ext cx="287979" cy="24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68" extrusionOk="0">
                <a:moveTo>
                  <a:pt x="10800" y="0"/>
                </a:moveTo>
                <a:cubicBezTo>
                  <a:pt x="6943" y="0"/>
                  <a:pt x="3295" y="472"/>
                  <a:pt x="0" y="1293"/>
                </a:cubicBezTo>
                <a:lnTo>
                  <a:pt x="8560" y="19874"/>
                </a:lnTo>
                <a:cubicBezTo>
                  <a:pt x="9354" y="21600"/>
                  <a:pt x="12246" y="21600"/>
                  <a:pt x="13040" y="19874"/>
                </a:cubicBezTo>
                <a:lnTo>
                  <a:pt x="21600" y="1293"/>
                </a:lnTo>
                <a:cubicBezTo>
                  <a:pt x="18305" y="472"/>
                  <a:pt x="14657" y="0"/>
                  <a:pt x="10800" y="0"/>
                </a:cubicBezTo>
                <a:close/>
              </a:path>
            </a:pathLst>
          </a:custGeom>
          <a:solidFill>
            <a:srgbClr val="4B494B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44896D1A-3FAA-4293-9447-F3C4F95F7CEF}"/>
              </a:ext>
            </a:extLst>
          </p:cNvPr>
          <p:cNvSpPr/>
          <p:nvPr/>
        </p:nvSpPr>
        <p:spPr>
          <a:xfrm>
            <a:off x="4913286" y="2642563"/>
            <a:ext cx="3198856" cy="680429"/>
          </a:xfrm>
          <a:prstGeom prst="rect">
            <a:avLst/>
          </a:prstGeom>
          <a:solidFill>
            <a:srgbClr val="42B56B"/>
          </a:solidFill>
          <a:ln w="12700">
            <a:miter lim="400000"/>
          </a:ln>
        </p:spPr>
        <p:txBody>
          <a:bodyPr lIns="28575" tIns="28575" rIns="137160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200"/>
              </a:lnSpc>
            </a:pPr>
            <a:r>
              <a:rPr lang="en-US" sz="13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make a fully decentralized platform for file verification.</a:t>
            </a:r>
            <a:endParaRPr lang="en-US" sz="1200" b="1" noProof="1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9BE06892-F353-4687-9C13-9BE5A5C65D55}"/>
              </a:ext>
            </a:extLst>
          </p:cNvPr>
          <p:cNvSpPr/>
          <p:nvPr/>
        </p:nvSpPr>
        <p:spPr>
          <a:xfrm>
            <a:off x="1067793" y="3321282"/>
            <a:ext cx="3165444" cy="680429"/>
          </a:xfrm>
          <a:prstGeom prst="rect">
            <a:avLst/>
          </a:prstGeom>
          <a:solidFill>
            <a:srgbClr val="F6BF69"/>
          </a:solidFill>
          <a:ln w="12700">
            <a:miter lim="400000"/>
          </a:ln>
        </p:spPr>
        <p:txBody>
          <a:bodyPr lIns="137160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compare between different files precisely.</a:t>
            </a:r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D5BF5181-B810-4FF4-A29C-C9494ABB01DA}"/>
              </a:ext>
            </a:extLst>
          </p:cNvPr>
          <p:cNvSpPr/>
          <p:nvPr/>
        </p:nvSpPr>
        <p:spPr>
          <a:xfrm>
            <a:off x="4950299" y="3998226"/>
            <a:ext cx="3161843" cy="680429"/>
          </a:xfrm>
          <a:prstGeom prst="rect">
            <a:avLst/>
          </a:prstGeom>
          <a:solidFill>
            <a:srgbClr val="0097C9"/>
          </a:solidFill>
          <a:ln w="12700">
            <a:miter lim="400000"/>
          </a:ln>
        </p:spPr>
        <p:txBody>
          <a:bodyPr lIns="28575" tIns="28575" rIns="137160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200"/>
              </a:lnSpc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make a secured decentralized the file sharing system.</a:t>
            </a:r>
            <a:endParaRPr lang="en-US" sz="1200" b="1" noProof="1">
              <a:solidFill>
                <a:srgbClr val="2C3E50">
                  <a:lumMod val="7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reeform: Shape 38">
            <a:extLst>
              <a:ext uri="{FF2B5EF4-FFF2-40B4-BE49-F238E27FC236}">
                <a16:creationId xmlns:a16="http://schemas.microsoft.com/office/drawing/2014/main" id="{0656D745-DE5F-4A65-92C1-0EF319775025}"/>
              </a:ext>
            </a:extLst>
          </p:cNvPr>
          <p:cNvSpPr/>
          <p:nvPr/>
        </p:nvSpPr>
        <p:spPr>
          <a:xfrm>
            <a:off x="1066800" y="4676436"/>
            <a:ext cx="3165443" cy="631147"/>
          </a:xfrm>
          <a:custGeom>
            <a:avLst/>
            <a:gdLst>
              <a:gd name="connsiteX0" fmla="*/ 0 w 243379"/>
              <a:gd name="connsiteY0" fmla="*/ 0 h 738268"/>
              <a:gd name="connsiteX1" fmla="*/ 243379 w 243379"/>
              <a:gd name="connsiteY1" fmla="*/ 0 h 738268"/>
              <a:gd name="connsiteX2" fmla="*/ 243379 w 243379"/>
              <a:gd name="connsiteY2" fmla="*/ 733871 h 738268"/>
              <a:gd name="connsiteX3" fmla="*/ 1 w 243379"/>
              <a:gd name="connsiteY3" fmla="*/ 733871 h 738268"/>
              <a:gd name="connsiteX4" fmla="*/ 1 w 243379"/>
              <a:gd name="connsiteY4" fmla="*/ 738268 h 738268"/>
              <a:gd name="connsiteX5" fmla="*/ 0 w 243379"/>
              <a:gd name="connsiteY5" fmla="*/ 738268 h 73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379" h="738268">
                <a:moveTo>
                  <a:pt x="0" y="0"/>
                </a:moveTo>
                <a:lnTo>
                  <a:pt x="243379" y="0"/>
                </a:lnTo>
                <a:lnTo>
                  <a:pt x="243379" y="733871"/>
                </a:lnTo>
                <a:lnTo>
                  <a:pt x="1" y="733871"/>
                </a:lnTo>
                <a:lnTo>
                  <a:pt x="1" y="738268"/>
                </a:lnTo>
                <a:lnTo>
                  <a:pt x="0" y="738268"/>
                </a:lnTo>
                <a:close/>
              </a:path>
            </a:pathLst>
          </a:custGeom>
          <a:solidFill>
            <a:srgbClr val="ED9679"/>
          </a:solidFill>
          <a:ln w="12700">
            <a:miter lim="400000"/>
          </a:ln>
        </p:spPr>
        <p:txBody>
          <a:bodyPr wrap="square" lIns="137160" tIns="28575" rIns="28575" bIns="28575" anchor="ctr">
            <a:noAutofit/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take the challenge of developing an Blockchain app</a:t>
            </a:r>
            <a:r>
              <a:rPr lang="en-US" sz="1200" b="1" cap="all" noProof="1">
                <a:solidFill>
                  <a:srgbClr val="2C3E50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FFDF63-97C8-4A86-981F-1BC27865FBB8}"/>
              </a:ext>
            </a:extLst>
          </p:cNvPr>
          <p:cNvGrpSpPr/>
          <p:nvPr/>
        </p:nvGrpSpPr>
        <p:grpSpPr>
          <a:xfrm>
            <a:off x="4200819" y="2048891"/>
            <a:ext cx="785499" cy="593052"/>
            <a:chOff x="5608978" y="1554813"/>
            <a:chExt cx="973445" cy="693707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75D9BF29-71D3-4B5C-97AC-2E97488FF1B6}"/>
                </a:ext>
              </a:extLst>
            </p:cNvPr>
            <p:cNvSpPr/>
            <p:nvPr/>
          </p:nvSpPr>
          <p:spPr>
            <a:xfrm>
              <a:off x="5608978" y="1988463"/>
              <a:ext cx="973445" cy="260057"/>
            </a:xfrm>
            <a:prstGeom prst="rect">
              <a:avLst/>
            </a:prstGeom>
            <a:solidFill>
              <a:srgbClr val="BDBEBD"/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 sz="2250"/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CEB9F9A1-BEF1-4148-9F12-37774BCF0095}"/>
                </a:ext>
              </a:extLst>
            </p:cNvPr>
            <p:cNvSpPr/>
            <p:nvPr/>
          </p:nvSpPr>
          <p:spPr>
            <a:xfrm>
              <a:off x="5608978" y="1554813"/>
              <a:ext cx="973445" cy="4337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61" y="0"/>
                  </a:moveTo>
                  <a:lnTo>
                    <a:pt x="4639" y="0"/>
                  </a:lnTo>
                  <a:cubicBezTo>
                    <a:pt x="2077" y="0"/>
                    <a:pt x="0" y="3632"/>
                    <a:pt x="0" y="8110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8110"/>
                  </a:lnTo>
                  <a:cubicBezTo>
                    <a:pt x="21600" y="3632"/>
                    <a:pt x="19523" y="0"/>
                    <a:pt x="16961" y="0"/>
                  </a:cubicBezTo>
                  <a:close/>
                </a:path>
              </a:pathLst>
            </a:custGeom>
            <a:solidFill>
              <a:srgbClr val="EBECED"/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 sz="2250"/>
            </a:p>
          </p:txBody>
        </p:sp>
        <p:sp>
          <p:nvSpPr>
            <p:cNvPr id="13" name="Rectangle">
              <a:extLst>
                <a:ext uri="{FF2B5EF4-FFF2-40B4-BE49-F238E27FC236}">
                  <a16:creationId xmlns:a16="http://schemas.microsoft.com/office/drawing/2014/main" id="{630A9409-43AB-40DD-AFDE-B75842E1BBD5}"/>
                </a:ext>
              </a:extLst>
            </p:cNvPr>
            <p:cNvSpPr/>
            <p:nvPr/>
          </p:nvSpPr>
          <p:spPr>
            <a:xfrm>
              <a:off x="5608978" y="2041835"/>
              <a:ext cx="973445" cy="20948"/>
            </a:xfrm>
            <a:prstGeom prst="rect">
              <a:avLst/>
            </a:prstGeom>
            <a:solidFill>
              <a:srgbClr val="5B5B5D"/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 sz="2250"/>
            </a:p>
          </p:txBody>
        </p:sp>
        <p:sp>
          <p:nvSpPr>
            <p:cNvPr id="14" name="Rectangle">
              <a:extLst>
                <a:ext uri="{FF2B5EF4-FFF2-40B4-BE49-F238E27FC236}">
                  <a16:creationId xmlns:a16="http://schemas.microsoft.com/office/drawing/2014/main" id="{8C0B7F58-7411-4B1D-8245-5B8B925C280B}"/>
                </a:ext>
              </a:extLst>
            </p:cNvPr>
            <p:cNvSpPr/>
            <p:nvPr/>
          </p:nvSpPr>
          <p:spPr>
            <a:xfrm>
              <a:off x="5608978" y="2088536"/>
              <a:ext cx="973445" cy="20948"/>
            </a:xfrm>
            <a:prstGeom prst="rect">
              <a:avLst/>
            </a:prstGeom>
            <a:solidFill>
              <a:srgbClr val="5B5B5D"/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 sz="2250"/>
            </a:p>
          </p:txBody>
        </p:sp>
        <p:sp>
          <p:nvSpPr>
            <p:cNvPr id="15" name="Rectangle">
              <a:extLst>
                <a:ext uri="{FF2B5EF4-FFF2-40B4-BE49-F238E27FC236}">
                  <a16:creationId xmlns:a16="http://schemas.microsoft.com/office/drawing/2014/main" id="{B56DFB15-90F2-4472-953E-58C5EB4D8249}"/>
                </a:ext>
              </a:extLst>
            </p:cNvPr>
            <p:cNvSpPr/>
            <p:nvPr/>
          </p:nvSpPr>
          <p:spPr>
            <a:xfrm>
              <a:off x="5608978" y="2128565"/>
              <a:ext cx="973445" cy="20948"/>
            </a:xfrm>
            <a:prstGeom prst="rect">
              <a:avLst/>
            </a:prstGeom>
            <a:solidFill>
              <a:srgbClr val="5B5B5D"/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 sz="2250"/>
            </a:p>
          </p:txBody>
        </p:sp>
        <p:sp>
          <p:nvSpPr>
            <p:cNvPr id="16" name="Rectangle">
              <a:extLst>
                <a:ext uri="{FF2B5EF4-FFF2-40B4-BE49-F238E27FC236}">
                  <a16:creationId xmlns:a16="http://schemas.microsoft.com/office/drawing/2014/main" id="{B126F248-06D9-4993-878F-A8617FEC7C11}"/>
                </a:ext>
              </a:extLst>
            </p:cNvPr>
            <p:cNvSpPr/>
            <p:nvPr/>
          </p:nvSpPr>
          <p:spPr>
            <a:xfrm>
              <a:off x="5608978" y="2175266"/>
              <a:ext cx="973445" cy="20948"/>
            </a:xfrm>
            <a:prstGeom prst="rect">
              <a:avLst/>
            </a:prstGeom>
            <a:solidFill>
              <a:srgbClr val="5B5B5D"/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</a:defRPr>
              </a:pPr>
              <a:endParaRPr sz="2250"/>
            </a:p>
          </p:txBody>
        </p:sp>
      </p:grpSp>
      <p:sp>
        <p:nvSpPr>
          <p:cNvPr id="17" name="Rectangle">
            <a:extLst>
              <a:ext uri="{FF2B5EF4-FFF2-40B4-BE49-F238E27FC236}">
                <a16:creationId xmlns:a16="http://schemas.microsoft.com/office/drawing/2014/main" id="{8CE4D942-B5EF-45C8-B3AB-5259AFEB8879}"/>
              </a:ext>
            </a:extLst>
          </p:cNvPr>
          <p:cNvSpPr/>
          <p:nvPr/>
        </p:nvSpPr>
        <p:spPr>
          <a:xfrm>
            <a:off x="4197218" y="2642057"/>
            <a:ext cx="198068" cy="680429"/>
          </a:xfrm>
          <a:prstGeom prst="rect">
            <a:avLst/>
          </a:prstGeom>
          <a:solidFill>
            <a:srgbClr val="A8CC68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99A2677D-6E13-469B-9D1B-0FA4286A75FA}"/>
              </a:ext>
            </a:extLst>
          </p:cNvPr>
          <p:cNvSpPr/>
          <p:nvPr/>
        </p:nvSpPr>
        <p:spPr>
          <a:xfrm>
            <a:off x="4392678" y="2642057"/>
            <a:ext cx="198068" cy="680429"/>
          </a:xfrm>
          <a:prstGeom prst="rect">
            <a:avLst/>
          </a:prstGeom>
          <a:solidFill>
            <a:srgbClr val="95C669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8AC43222-3FF5-4152-87F3-BF9AA474910C}"/>
              </a:ext>
            </a:extLst>
          </p:cNvPr>
          <p:cNvSpPr/>
          <p:nvPr/>
        </p:nvSpPr>
        <p:spPr>
          <a:xfrm>
            <a:off x="4589189" y="2642057"/>
            <a:ext cx="198068" cy="680429"/>
          </a:xfrm>
          <a:prstGeom prst="rect">
            <a:avLst/>
          </a:prstGeom>
          <a:solidFill>
            <a:srgbClr val="7ABE6A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0" name="Rectangle">
            <a:extLst>
              <a:ext uri="{FF2B5EF4-FFF2-40B4-BE49-F238E27FC236}">
                <a16:creationId xmlns:a16="http://schemas.microsoft.com/office/drawing/2014/main" id="{B0821027-9436-4ED7-AA65-58EB34756DCA}"/>
              </a:ext>
            </a:extLst>
          </p:cNvPr>
          <p:cNvSpPr/>
          <p:nvPr/>
        </p:nvSpPr>
        <p:spPr>
          <a:xfrm>
            <a:off x="4784651" y="2642057"/>
            <a:ext cx="198068" cy="680429"/>
          </a:xfrm>
          <a:prstGeom prst="rect">
            <a:avLst/>
          </a:prstGeom>
          <a:solidFill>
            <a:srgbClr val="42B56B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1" name="Rectangle">
            <a:extLst>
              <a:ext uri="{FF2B5EF4-FFF2-40B4-BE49-F238E27FC236}">
                <a16:creationId xmlns:a16="http://schemas.microsoft.com/office/drawing/2014/main" id="{C095C140-6185-45E8-B0F7-F3225EE8810B}"/>
              </a:ext>
            </a:extLst>
          </p:cNvPr>
          <p:cNvSpPr/>
          <p:nvPr/>
        </p:nvSpPr>
        <p:spPr>
          <a:xfrm>
            <a:off x="4197218" y="3320776"/>
            <a:ext cx="198068" cy="680429"/>
          </a:xfrm>
          <a:prstGeom prst="rect">
            <a:avLst/>
          </a:prstGeom>
          <a:solidFill>
            <a:srgbClr val="F6BF69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2" name="Rectangle">
            <a:extLst>
              <a:ext uri="{FF2B5EF4-FFF2-40B4-BE49-F238E27FC236}">
                <a16:creationId xmlns:a16="http://schemas.microsoft.com/office/drawing/2014/main" id="{00388D5F-81EF-4DB9-9DB5-FCCF9936A3CC}"/>
              </a:ext>
            </a:extLst>
          </p:cNvPr>
          <p:cNvSpPr/>
          <p:nvPr/>
        </p:nvSpPr>
        <p:spPr>
          <a:xfrm>
            <a:off x="4392678" y="3320776"/>
            <a:ext cx="198068" cy="680429"/>
          </a:xfrm>
          <a:prstGeom prst="rect">
            <a:avLst/>
          </a:prstGeom>
          <a:solidFill>
            <a:srgbClr val="F1A84E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3734D8AD-85F6-4925-9E84-C13027AC18A5}"/>
              </a:ext>
            </a:extLst>
          </p:cNvPr>
          <p:cNvSpPr/>
          <p:nvPr/>
        </p:nvSpPr>
        <p:spPr>
          <a:xfrm>
            <a:off x="4589189" y="3320776"/>
            <a:ext cx="198068" cy="680429"/>
          </a:xfrm>
          <a:prstGeom prst="rect">
            <a:avLst/>
          </a:prstGeom>
          <a:solidFill>
            <a:srgbClr val="F0A04D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4" name="Rectangle">
            <a:extLst>
              <a:ext uri="{FF2B5EF4-FFF2-40B4-BE49-F238E27FC236}">
                <a16:creationId xmlns:a16="http://schemas.microsoft.com/office/drawing/2014/main" id="{6C83763E-22BB-4661-B96D-03A6C7316DE8}"/>
              </a:ext>
            </a:extLst>
          </p:cNvPr>
          <p:cNvSpPr/>
          <p:nvPr/>
        </p:nvSpPr>
        <p:spPr>
          <a:xfrm>
            <a:off x="4784651" y="3320776"/>
            <a:ext cx="198068" cy="680429"/>
          </a:xfrm>
          <a:prstGeom prst="rect">
            <a:avLst/>
          </a:prstGeom>
          <a:solidFill>
            <a:srgbClr val="ED8E4A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5" name="Rectangle">
            <a:extLst>
              <a:ext uri="{FF2B5EF4-FFF2-40B4-BE49-F238E27FC236}">
                <a16:creationId xmlns:a16="http://schemas.microsoft.com/office/drawing/2014/main" id="{2BB81BF1-6B40-47D3-9C9B-D5E92424E855}"/>
              </a:ext>
            </a:extLst>
          </p:cNvPr>
          <p:cNvSpPr/>
          <p:nvPr/>
        </p:nvSpPr>
        <p:spPr>
          <a:xfrm>
            <a:off x="4197218" y="3997720"/>
            <a:ext cx="198068" cy="680429"/>
          </a:xfrm>
          <a:prstGeom prst="rect">
            <a:avLst/>
          </a:prstGeom>
          <a:solidFill>
            <a:srgbClr val="00BAEE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6" name="Rectangle">
            <a:extLst>
              <a:ext uri="{FF2B5EF4-FFF2-40B4-BE49-F238E27FC236}">
                <a16:creationId xmlns:a16="http://schemas.microsoft.com/office/drawing/2014/main" id="{EAEABE25-8CB5-40AE-82DF-10F1E25F3F4B}"/>
              </a:ext>
            </a:extLst>
          </p:cNvPr>
          <p:cNvSpPr/>
          <p:nvPr/>
        </p:nvSpPr>
        <p:spPr>
          <a:xfrm>
            <a:off x="4392678" y="3997720"/>
            <a:ext cx="198068" cy="680429"/>
          </a:xfrm>
          <a:prstGeom prst="rect">
            <a:avLst/>
          </a:prstGeom>
          <a:solidFill>
            <a:srgbClr val="00A8DC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7" name="Rectangle">
            <a:extLst>
              <a:ext uri="{FF2B5EF4-FFF2-40B4-BE49-F238E27FC236}">
                <a16:creationId xmlns:a16="http://schemas.microsoft.com/office/drawing/2014/main" id="{077DA468-E26C-4C12-95D9-70438DD1A09D}"/>
              </a:ext>
            </a:extLst>
          </p:cNvPr>
          <p:cNvSpPr/>
          <p:nvPr/>
        </p:nvSpPr>
        <p:spPr>
          <a:xfrm>
            <a:off x="4589189" y="3997720"/>
            <a:ext cx="198068" cy="680429"/>
          </a:xfrm>
          <a:prstGeom prst="rect">
            <a:avLst/>
          </a:prstGeom>
          <a:solidFill>
            <a:srgbClr val="00A0D2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B7CAD069-25F2-4775-8658-B05E87DDB975}"/>
              </a:ext>
            </a:extLst>
          </p:cNvPr>
          <p:cNvSpPr/>
          <p:nvPr/>
        </p:nvSpPr>
        <p:spPr>
          <a:xfrm>
            <a:off x="4784651" y="3997720"/>
            <a:ext cx="198068" cy="680429"/>
          </a:xfrm>
          <a:prstGeom prst="rect">
            <a:avLst/>
          </a:prstGeom>
          <a:solidFill>
            <a:srgbClr val="0097C9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F81E2BDE-7B39-4886-B3B8-D0B7529A297E}"/>
              </a:ext>
            </a:extLst>
          </p:cNvPr>
          <p:cNvSpPr/>
          <p:nvPr/>
        </p:nvSpPr>
        <p:spPr>
          <a:xfrm>
            <a:off x="4197217" y="4676437"/>
            <a:ext cx="198068" cy="658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718"/>
                </a:moveTo>
                <a:lnTo>
                  <a:pt x="545" y="20718"/>
                </a:lnTo>
                <a:cubicBezTo>
                  <a:pt x="1948" y="21227"/>
                  <a:pt x="6116" y="21600"/>
                  <a:pt x="11108" y="21600"/>
                </a:cubicBezTo>
                <a:cubicBezTo>
                  <a:pt x="16028" y="21600"/>
                  <a:pt x="20138" y="21237"/>
                  <a:pt x="21600" y="20739"/>
                </a:cubicBezTo>
                <a:lnTo>
                  <a:pt x="21600" y="0"/>
                </a:lnTo>
                <a:lnTo>
                  <a:pt x="0" y="0"/>
                </a:lnTo>
                <a:lnTo>
                  <a:pt x="0" y="20718"/>
                </a:lnTo>
                <a:close/>
              </a:path>
            </a:pathLst>
          </a:custGeom>
          <a:solidFill>
            <a:srgbClr val="ED9679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30" name="Shape">
            <a:extLst>
              <a:ext uri="{FF2B5EF4-FFF2-40B4-BE49-F238E27FC236}">
                <a16:creationId xmlns:a16="http://schemas.microsoft.com/office/drawing/2014/main" id="{322DC775-9B9B-40F2-A9A5-856AB6587DD5}"/>
              </a:ext>
            </a:extLst>
          </p:cNvPr>
          <p:cNvSpPr/>
          <p:nvPr/>
        </p:nvSpPr>
        <p:spPr>
          <a:xfrm>
            <a:off x="4392678" y="4676437"/>
            <a:ext cx="198068" cy="680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"/>
                </a:moveTo>
                <a:lnTo>
                  <a:pt x="0" y="20057"/>
                </a:lnTo>
                <a:cubicBezTo>
                  <a:pt x="18" y="20050"/>
                  <a:pt x="53" y="20045"/>
                  <a:pt x="71" y="20038"/>
                </a:cubicBezTo>
                <a:lnTo>
                  <a:pt x="616" y="20038"/>
                </a:lnTo>
                <a:cubicBezTo>
                  <a:pt x="616" y="20901"/>
                  <a:pt x="10013" y="21600"/>
                  <a:pt x="21600" y="21600"/>
                </a:cubicBez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EA8263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E6EE2FA4-0006-45B2-AEA6-D621AE65F33B}"/>
              </a:ext>
            </a:extLst>
          </p:cNvPr>
          <p:cNvSpPr/>
          <p:nvPr/>
        </p:nvSpPr>
        <p:spPr>
          <a:xfrm>
            <a:off x="4589189" y="4676437"/>
            <a:ext cx="198068" cy="680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1587" y="21600"/>
                  <a:pt x="20984" y="20899"/>
                  <a:pt x="20984" y="20038"/>
                </a:cubicBezTo>
                <a:lnTo>
                  <a:pt x="21529" y="20038"/>
                </a:lnTo>
                <a:cubicBezTo>
                  <a:pt x="21547" y="20045"/>
                  <a:pt x="21582" y="20050"/>
                  <a:pt x="21600" y="20057"/>
                </a:cubicBez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E86D51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32" name="Shape">
            <a:extLst>
              <a:ext uri="{FF2B5EF4-FFF2-40B4-BE49-F238E27FC236}">
                <a16:creationId xmlns:a16="http://schemas.microsoft.com/office/drawing/2014/main" id="{488E6BAA-8291-4C11-A557-71687F130156}"/>
              </a:ext>
            </a:extLst>
          </p:cNvPr>
          <p:cNvSpPr/>
          <p:nvPr/>
        </p:nvSpPr>
        <p:spPr>
          <a:xfrm>
            <a:off x="4784649" y="4676438"/>
            <a:ext cx="198068" cy="6580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739"/>
                </a:moveTo>
                <a:cubicBezTo>
                  <a:pt x="1457" y="21237"/>
                  <a:pt x="5572" y="21600"/>
                  <a:pt x="10492" y="21600"/>
                </a:cubicBezTo>
                <a:cubicBezTo>
                  <a:pt x="15484" y="21600"/>
                  <a:pt x="19652" y="21227"/>
                  <a:pt x="21055" y="20718"/>
                </a:cubicBezTo>
                <a:lnTo>
                  <a:pt x="21600" y="20718"/>
                </a:lnTo>
                <a:lnTo>
                  <a:pt x="21600" y="0"/>
                </a:lnTo>
                <a:lnTo>
                  <a:pt x="0" y="0"/>
                </a:lnTo>
                <a:lnTo>
                  <a:pt x="0" y="20739"/>
                </a:lnTo>
                <a:close/>
              </a:path>
            </a:pathLst>
          </a:custGeom>
          <a:solidFill>
            <a:srgbClr val="E54F40"/>
          </a:solidFill>
          <a:ln w="12700">
            <a:miter lim="400000"/>
          </a:ln>
        </p:spPr>
        <p:txBody>
          <a:bodyPr lIns="28575" tIns="28575" rIns="28575" bIns="28575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000">
                <a:solidFill>
                  <a:srgbClr val="FFFFFF"/>
                </a:solidFill>
              </a:defRPr>
            </a:pPr>
            <a:endParaRPr sz="2250"/>
          </a:p>
        </p:txBody>
      </p:sp>
      <p:sp>
        <p:nvSpPr>
          <p:cNvPr id="33" name="Freeform: Shape 67">
            <a:extLst>
              <a:ext uri="{FF2B5EF4-FFF2-40B4-BE49-F238E27FC236}">
                <a16:creationId xmlns:a16="http://schemas.microsoft.com/office/drawing/2014/main" id="{9FA9235B-D473-4E2C-B383-6FCA63D665BD}"/>
              </a:ext>
            </a:extLst>
          </p:cNvPr>
          <p:cNvSpPr/>
          <p:nvPr/>
        </p:nvSpPr>
        <p:spPr>
          <a:xfrm>
            <a:off x="3714975" y="2767346"/>
            <a:ext cx="301511" cy="429848"/>
          </a:xfrm>
          <a:custGeom>
            <a:avLst/>
            <a:gdLst>
              <a:gd name="connsiteX0" fmla="*/ 317560 w 370486"/>
              <a:gd name="connsiteY0" fmla="*/ 423414 h 502804"/>
              <a:gd name="connsiteX1" fmla="*/ 304328 w 370486"/>
              <a:gd name="connsiteY1" fmla="*/ 436646 h 502804"/>
              <a:gd name="connsiteX2" fmla="*/ 317560 w 370486"/>
              <a:gd name="connsiteY2" fmla="*/ 449877 h 502804"/>
              <a:gd name="connsiteX3" fmla="*/ 330791 w 370486"/>
              <a:gd name="connsiteY3" fmla="*/ 436646 h 502804"/>
              <a:gd name="connsiteX4" fmla="*/ 317560 w 370486"/>
              <a:gd name="connsiteY4" fmla="*/ 423414 h 502804"/>
              <a:gd name="connsiteX5" fmla="*/ 0 w 370486"/>
              <a:gd name="connsiteY5" fmla="*/ 344023 h 502804"/>
              <a:gd name="connsiteX6" fmla="*/ 185243 w 370486"/>
              <a:gd name="connsiteY6" fmla="*/ 396950 h 502804"/>
              <a:gd name="connsiteX7" fmla="*/ 370486 w 370486"/>
              <a:gd name="connsiteY7" fmla="*/ 344023 h 502804"/>
              <a:gd name="connsiteX8" fmla="*/ 370486 w 370486"/>
              <a:gd name="connsiteY8" fmla="*/ 449877 h 502804"/>
              <a:gd name="connsiteX9" fmla="*/ 185243 w 370486"/>
              <a:gd name="connsiteY9" fmla="*/ 502804 h 502804"/>
              <a:gd name="connsiteX10" fmla="*/ 0 w 370486"/>
              <a:gd name="connsiteY10" fmla="*/ 449877 h 502804"/>
              <a:gd name="connsiteX11" fmla="*/ 317560 w 370486"/>
              <a:gd name="connsiteY11" fmla="*/ 291097 h 502804"/>
              <a:gd name="connsiteX12" fmla="*/ 304328 w 370486"/>
              <a:gd name="connsiteY12" fmla="*/ 304329 h 502804"/>
              <a:gd name="connsiteX13" fmla="*/ 317560 w 370486"/>
              <a:gd name="connsiteY13" fmla="*/ 317561 h 502804"/>
              <a:gd name="connsiteX14" fmla="*/ 330791 w 370486"/>
              <a:gd name="connsiteY14" fmla="*/ 304329 h 502804"/>
              <a:gd name="connsiteX15" fmla="*/ 317560 w 370486"/>
              <a:gd name="connsiteY15" fmla="*/ 291097 h 502804"/>
              <a:gd name="connsiteX16" fmla="*/ 0 w 370486"/>
              <a:gd name="connsiteY16" fmla="*/ 211707 h 502804"/>
              <a:gd name="connsiteX17" fmla="*/ 185243 w 370486"/>
              <a:gd name="connsiteY17" fmla="*/ 264634 h 502804"/>
              <a:gd name="connsiteX18" fmla="*/ 370486 w 370486"/>
              <a:gd name="connsiteY18" fmla="*/ 211707 h 502804"/>
              <a:gd name="connsiteX19" fmla="*/ 370486 w 370486"/>
              <a:gd name="connsiteY19" fmla="*/ 317561 h 502804"/>
              <a:gd name="connsiteX20" fmla="*/ 185243 w 370486"/>
              <a:gd name="connsiteY20" fmla="*/ 370488 h 502804"/>
              <a:gd name="connsiteX21" fmla="*/ 0 w 370486"/>
              <a:gd name="connsiteY21" fmla="*/ 317561 h 502804"/>
              <a:gd name="connsiteX22" fmla="*/ 317560 w 370486"/>
              <a:gd name="connsiteY22" fmla="*/ 158780 h 502804"/>
              <a:gd name="connsiteX23" fmla="*/ 304328 w 370486"/>
              <a:gd name="connsiteY23" fmla="*/ 172012 h 502804"/>
              <a:gd name="connsiteX24" fmla="*/ 317560 w 370486"/>
              <a:gd name="connsiteY24" fmla="*/ 185244 h 502804"/>
              <a:gd name="connsiteX25" fmla="*/ 330791 w 370486"/>
              <a:gd name="connsiteY25" fmla="*/ 172012 h 502804"/>
              <a:gd name="connsiteX26" fmla="*/ 317560 w 370486"/>
              <a:gd name="connsiteY26" fmla="*/ 158780 h 502804"/>
              <a:gd name="connsiteX27" fmla="*/ 0 w 370486"/>
              <a:gd name="connsiteY27" fmla="*/ 79390 h 502804"/>
              <a:gd name="connsiteX28" fmla="*/ 185243 w 370486"/>
              <a:gd name="connsiteY28" fmla="*/ 132317 h 502804"/>
              <a:gd name="connsiteX29" fmla="*/ 370486 w 370486"/>
              <a:gd name="connsiteY29" fmla="*/ 79390 h 502804"/>
              <a:gd name="connsiteX30" fmla="*/ 370486 w 370486"/>
              <a:gd name="connsiteY30" fmla="*/ 185244 h 502804"/>
              <a:gd name="connsiteX31" fmla="*/ 185243 w 370486"/>
              <a:gd name="connsiteY31" fmla="*/ 238171 h 502804"/>
              <a:gd name="connsiteX32" fmla="*/ 0 w 370486"/>
              <a:gd name="connsiteY32" fmla="*/ 185244 h 502804"/>
              <a:gd name="connsiteX33" fmla="*/ 185243 w 370486"/>
              <a:gd name="connsiteY33" fmla="*/ 0 h 502804"/>
              <a:gd name="connsiteX34" fmla="*/ 370486 w 370486"/>
              <a:gd name="connsiteY34" fmla="*/ 52927 h 502804"/>
              <a:gd name="connsiteX35" fmla="*/ 185243 w 370486"/>
              <a:gd name="connsiteY35" fmla="*/ 105853 h 502804"/>
              <a:gd name="connsiteX36" fmla="*/ 0 w 370486"/>
              <a:gd name="connsiteY36" fmla="*/ 52927 h 502804"/>
              <a:gd name="connsiteX37" fmla="*/ 185243 w 370486"/>
              <a:gd name="connsiteY37" fmla="*/ 0 h 50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70486" h="502804">
                <a:moveTo>
                  <a:pt x="317560" y="423414"/>
                </a:moveTo>
                <a:cubicBezTo>
                  <a:pt x="309621" y="423414"/>
                  <a:pt x="304328" y="428707"/>
                  <a:pt x="304328" y="436646"/>
                </a:cubicBezTo>
                <a:cubicBezTo>
                  <a:pt x="304328" y="444584"/>
                  <a:pt x="309621" y="449877"/>
                  <a:pt x="317560" y="449877"/>
                </a:cubicBezTo>
                <a:cubicBezTo>
                  <a:pt x="325498" y="449877"/>
                  <a:pt x="330791" y="444584"/>
                  <a:pt x="330791" y="436646"/>
                </a:cubicBezTo>
                <a:cubicBezTo>
                  <a:pt x="330791" y="428707"/>
                  <a:pt x="325498" y="423414"/>
                  <a:pt x="317560" y="423414"/>
                </a:cubicBezTo>
                <a:close/>
                <a:moveTo>
                  <a:pt x="0" y="344023"/>
                </a:moveTo>
                <a:cubicBezTo>
                  <a:pt x="0" y="373133"/>
                  <a:pt x="83359" y="396950"/>
                  <a:pt x="185243" y="396950"/>
                </a:cubicBezTo>
                <a:cubicBezTo>
                  <a:pt x="287127" y="396950"/>
                  <a:pt x="370486" y="373133"/>
                  <a:pt x="370486" y="344023"/>
                </a:cubicBezTo>
                <a:lnTo>
                  <a:pt x="370486" y="449877"/>
                </a:lnTo>
                <a:cubicBezTo>
                  <a:pt x="370486" y="478987"/>
                  <a:pt x="287127" y="502804"/>
                  <a:pt x="185243" y="502804"/>
                </a:cubicBezTo>
                <a:cubicBezTo>
                  <a:pt x="83359" y="502804"/>
                  <a:pt x="0" y="478987"/>
                  <a:pt x="0" y="449877"/>
                </a:cubicBezTo>
                <a:close/>
                <a:moveTo>
                  <a:pt x="317560" y="291097"/>
                </a:moveTo>
                <a:cubicBezTo>
                  <a:pt x="309621" y="291097"/>
                  <a:pt x="304328" y="296390"/>
                  <a:pt x="304328" y="304329"/>
                </a:cubicBezTo>
                <a:cubicBezTo>
                  <a:pt x="304328" y="312269"/>
                  <a:pt x="309621" y="317561"/>
                  <a:pt x="317560" y="317561"/>
                </a:cubicBezTo>
                <a:cubicBezTo>
                  <a:pt x="325498" y="317561"/>
                  <a:pt x="330791" y="312269"/>
                  <a:pt x="330791" y="304329"/>
                </a:cubicBezTo>
                <a:cubicBezTo>
                  <a:pt x="330791" y="296390"/>
                  <a:pt x="325498" y="291097"/>
                  <a:pt x="317560" y="291097"/>
                </a:cubicBezTo>
                <a:close/>
                <a:moveTo>
                  <a:pt x="0" y="211707"/>
                </a:moveTo>
                <a:cubicBezTo>
                  <a:pt x="0" y="240817"/>
                  <a:pt x="83359" y="264634"/>
                  <a:pt x="185243" y="264634"/>
                </a:cubicBezTo>
                <a:cubicBezTo>
                  <a:pt x="287127" y="264634"/>
                  <a:pt x="370486" y="240817"/>
                  <a:pt x="370486" y="211707"/>
                </a:cubicBezTo>
                <a:lnTo>
                  <a:pt x="370486" y="317561"/>
                </a:lnTo>
                <a:cubicBezTo>
                  <a:pt x="370486" y="346671"/>
                  <a:pt x="287127" y="370488"/>
                  <a:pt x="185243" y="370488"/>
                </a:cubicBezTo>
                <a:cubicBezTo>
                  <a:pt x="83359" y="370488"/>
                  <a:pt x="0" y="346671"/>
                  <a:pt x="0" y="317561"/>
                </a:cubicBezTo>
                <a:close/>
                <a:moveTo>
                  <a:pt x="317560" y="158780"/>
                </a:moveTo>
                <a:cubicBezTo>
                  <a:pt x="309621" y="158780"/>
                  <a:pt x="304328" y="164073"/>
                  <a:pt x="304328" y="172012"/>
                </a:cubicBezTo>
                <a:cubicBezTo>
                  <a:pt x="304328" y="179952"/>
                  <a:pt x="309621" y="185244"/>
                  <a:pt x="317560" y="185244"/>
                </a:cubicBezTo>
                <a:cubicBezTo>
                  <a:pt x="325498" y="185244"/>
                  <a:pt x="330791" y="179952"/>
                  <a:pt x="330791" y="172012"/>
                </a:cubicBezTo>
                <a:cubicBezTo>
                  <a:pt x="330791" y="164073"/>
                  <a:pt x="325498" y="158780"/>
                  <a:pt x="317560" y="158780"/>
                </a:cubicBezTo>
                <a:close/>
                <a:moveTo>
                  <a:pt x="0" y="79390"/>
                </a:moveTo>
                <a:cubicBezTo>
                  <a:pt x="0" y="108500"/>
                  <a:pt x="83359" y="132317"/>
                  <a:pt x="185243" y="132317"/>
                </a:cubicBezTo>
                <a:cubicBezTo>
                  <a:pt x="287127" y="132317"/>
                  <a:pt x="370486" y="108500"/>
                  <a:pt x="370486" y="79390"/>
                </a:cubicBezTo>
                <a:lnTo>
                  <a:pt x="370486" y="185244"/>
                </a:lnTo>
                <a:cubicBezTo>
                  <a:pt x="370486" y="214354"/>
                  <a:pt x="287127" y="238171"/>
                  <a:pt x="185243" y="238171"/>
                </a:cubicBezTo>
                <a:cubicBezTo>
                  <a:pt x="83359" y="238171"/>
                  <a:pt x="0" y="214354"/>
                  <a:pt x="0" y="185244"/>
                </a:cubicBezTo>
                <a:close/>
                <a:moveTo>
                  <a:pt x="185243" y="0"/>
                </a:moveTo>
                <a:cubicBezTo>
                  <a:pt x="287550" y="0"/>
                  <a:pt x="370486" y="23696"/>
                  <a:pt x="370486" y="52927"/>
                </a:cubicBezTo>
                <a:cubicBezTo>
                  <a:pt x="370486" y="82157"/>
                  <a:pt x="287550" y="105853"/>
                  <a:pt x="185243" y="105853"/>
                </a:cubicBezTo>
                <a:cubicBezTo>
                  <a:pt x="82936" y="105853"/>
                  <a:pt x="0" y="82157"/>
                  <a:pt x="0" y="52927"/>
                </a:cubicBezTo>
                <a:cubicBezTo>
                  <a:pt x="0" y="23696"/>
                  <a:pt x="82936" y="0"/>
                  <a:pt x="185243" y="0"/>
                </a:cubicBezTo>
                <a:close/>
              </a:path>
            </a:pathLst>
          </a:custGeom>
          <a:solidFill>
            <a:srgbClr val="42B56B"/>
          </a:solidFill>
          <a:ln w="6548" cap="flat">
            <a:noFill/>
            <a:prstDash val="solid"/>
            <a:miter/>
          </a:ln>
        </p:spPr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350"/>
          </a:p>
        </p:txBody>
      </p:sp>
      <p:sp>
        <p:nvSpPr>
          <p:cNvPr id="34" name="Freeform: Shape 66">
            <a:extLst>
              <a:ext uri="{FF2B5EF4-FFF2-40B4-BE49-F238E27FC236}">
                <a16:creationId xmlns:a16="http://schemas.microsoft.com/office/drawing/2014/main" id="{72C6FE39-ECD7-4036-AD93-86B0A3879BFD}"/>
              </a:ext>
            </a:extLst>
          </p:cNvPr>
          <p:cNvSpPr/>
          <p:nvPr/>
        </p:nvSpPr>
        <p:spPr>
          <a:xfrm>
            <a:off x="3725743" y="4096243"/>
            <a:ext cx="279975" cy="475096"/>
          </a:xfrm>
          <a:custGeom>
            <a:avLst/>
            <a:gdLst>
              <a:gd name="connsiteX0" fmla="*/ 129009 w 344024"/>
              <a:gd name="connsiteY0" fmla="*/ 516034 h 555730"/>
              <a:gd name="connsiteX1" fmla="*/ 215016 w 344024"/>
              <a:gd name="connsiteY1" fmla="*/ 516034 h 555730"/>
              <a:gd name="connsiteX2" fmla="*/ 172013 w 344024"/>
              <a:gd name="connsiteY2" fmla="*/ 555730 h 555730"/>
              <a:gd name="connsiteX3" fmla="*/ 129009 w 344024"/>
              <a:gd name="connsiteY3" fmla="*/ 516034 h 555730"/>
              <a:gd name="connsiteX4" fmla="*/ 105853 w 344024"/>
              <a:gd name="connsiteY4" fmla="*/ 449876 h 555730"/>
              <a:gd name="connsiteX5" fmla="*/ 238170 w 344024"/>
              <a:gd name="connsiteY5" fmla="*/ 449876 h 555730"/>
              <a:gd name="connsiteX6" fmla="*/ 258017 w 344024"/>
              <a:gd name="connsiteY6" fmla="*/ 469724 h 555730"/>
              <a:gd name="connsiteX7" fmla="*/ 238170 w 344024"/>
              <a:gd name="connsiteY7" fmla="*/ 489572 h 555730"/>
              <a:gd name="connsiteX8" fmla="*/ 105853 w 344024"/>
              <a:gd name="connsiteY8" fmla="*/ 489572 h 555730"/>
              <a:gd name="connsiteX9" fmla="*/ 86006 w 344024"/>
              <a:gd name="connsiteY9" fmla="*/ 469724 h 555730"/>
              <a:gd name="connsiteX10" fmla="*/ 105853 w 344024"/>
              <a:gd name="connsiteY10" fmla="*/ 449876 h 555730"/>
              <a:gd name="connsiteX11" fmla="*/ 105853 w 344024"/>
              <a:gd name="connsiteY11" fmla="*/ 383718 h 555730"/>
              <a:gd name="connsiteX12" fmla="*/ 238170 w 344024"/>
              <a:gd name="connsiteY12" fmla="*/ 383718 h 555730"/>
              <a:gd name="connsiteX13" fmla="*/ 258017 w 344024"/>
              <a:gd name="connsiteY13" fmla="*/ 403566 h 555730"/>
              <a:gd name="connsiteX14" fmla="*/ 238170 w 344024"/>
              <a:gd name="connsiteY14" fmla="*/ 423414 h 555730"/>
              <a:gd name="connsiteX15" fmla="*/ 105853 w 344024"/>
              <a:gd name="connsiteY15" fmla="*/ 423414 h 555730"/>
              <a:gd name="connsiteX16" fmla="*/ 86006 w 344024"/>
              <a:gd name="connsiteY16" fmla="*/ 403566 h 555730"/>
              <a:gd name="connsiteX17" fmla="*/ 105853 w 344024"/>
              <a:gd name="connsiteY17" fmla="*/ 383718 h 555730"/>
              <a:gd name="connsiteX18" fmla="*/ 172674 w 344024"/>
              <a:gd name="connsiteY18" fmla="*/ 39033 h 555730"/>
              <a:gd name="connsiteX19" fmla="*/ 40357 w 344024"/>
              <a:gd name="connsiteY19" fmla="*/ 170027 h 555730"/>
              <a:gd name="connsiteX20" fmla="*/ 40357 w 344024"/>
              <a:gd name="connsiteY20" fmla="*/ 175319 h 555730"/>
              <a:gd name="connsiteX21" fmla="*/ 49619 w 344024"/>
              <a:gd name="connsiteY21" fmla="*/ 221630 h 555730"/>
              <a:gd name="connsiteX22" fmla="*/ 72112 w 344024"/>
              <a:gd name="connsiteY22" fmla="*/ 258017 h 555730"/>
              <a:gd name="connsiteX23" fmla="*/ 110485 w 344024"/>
              <a:gd name="connsiteY23" fmla="*/ 317560 h 555730"/>
              <a:gd name="connsiteX24" fmla="*/ 172012 w 344024"/>
              <a:gd name="connsiteY24" fmla="*/ 317560 h 555730"/>
              <a:gd name="connsiteX25" fmla="*/ 234201 w 344024"/>
              <a:gd name="connsiteY25" fmla="*/ 317560 h 555730"/>
              <a:gd name="connsiteX26" fmla="*/ 272573 w 344024"/>
              <a:gd name="connsiteY26" fmla="*/ 258017 h 555730"/>
              <a:gd name="connsiteX27" fmla="*/ 295067 w 344024"/>
              <a:gd name="connsiteY27" fmla="*/ 221630 h 555730"/>
              <a:gd name="connsiteX28" fmla="*/ 304329 w 344024"/>
              <a:gd name="connsiteY28" fmla="*/ 175319 h 555730"/>
              <a:gd name="connsiteX29" fmla="*/ 304990 w 344024"/>
              <a:gd name="connsiteY29" fmla="*/ 175319 h 555730"/>
              <a:gd name="connsiteX30" fmla="*/ 304990 w 344024"/>
              <a:gd name="connsiteY30" fmla="*/ 170027 h 555730"/>
              <a:gd name="connsiteX31" fmla="*/ 172674 w 344024"/>
              <a:gd name="connsiteY31" fmla="*/ 39033 h 555730"/>
              <a:gd name="connsiteX32" fmla="*/ 172012 w 344024"/>
              <a:gd name="connsiteY32" fmla="*/ 0 h 555730"/>
              <a:gd name="connsiteX33" fmla="*/ 344024 w 344024"/>
              <a:gd name="connsiteY33" fmla="*/ 170027 h 555730"/>
              <a:gd name="connsiteX34" fmla="*/ 344024 w 344024"/>
              <a:gd name="connsiteY34" fmla="*/ 175981 h 555730"/>
              <a:gd name="connsiteX35" fmla="*/ 332115 w 344024"/>
              <a:gd name="connsiteY35" fmla="*/ 235523 h 555730"/>
              <a:gd name="connsiteX36" fmla="*/ 302344 w 344024"/>
              <a:gd name="connsiteY36" fmla="*/ 284480 h 555730"/>
              <a:gd name="connsiteX37" fmla="*/ 261988 w 344024"/>
              <a:gd name="connsiteY37" fmla="*/ 349977 h 555730"/>
              <a:gd name="connsiteX38" fmla="*/ 250079 w 344024"/>
              <a:gd name="connsiteY38" fmla="*/ 357254 h 555730"/>
              <a:gd name="connsiteX39" fmla="*/ 93946 w 344024"/>
              <a:gd name="connsiteY39" fmla="*/ 357254 h 555730"/>
              <a:gd name="connsiteX40" fmla="*/ 82036 w 344024"/>
              <a:gd name="connsiteY40" fmla="*/ 349977 h 555730"/>
              <a:gd name="connsiteX41" fmla="*/ 41680 w 344024"/>
              <a:gd name="connsiteY41" fmla="*/ 284480 h 555730"/>
              <a:gd name="connsiteX42" fmla="*/ 11908 w 344024"/>
              <a:gd name="connsiteY42" fmla="*/ 235523 h 555730"/>
              <a:gd name="connsiteX43" fmla="*/ 0 w 344024"/>
              <a:gd name="connsiteY43" fmla="*/ 175981 h 555730"/>
              <a:gd name="connsiteX44" fmla="*/ 0 w 344024"/>
              <a:gd name="connsiteY44" fmla="*/ 170027 h 555730"/>
              <a:gd name="connsiteX45" fmla="*/ 172012 w 344024"/>
              <a:gd name="connsiteY45" fmla="*/ 0 h 555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44024" h="555730">
                <a:moveTo>
                  <a:pt x="129009" y="516034"/>
                </a:moveTo>
                <a:lnTo>
                  <a:pt x="215016" y="516034"/>
                </a:lnTo>
                <a:cubicBezTo>
                  <a:pt x="213031" y="538529"/>
                  <a:pt x="194507" y="555730"/>
                  <a:pt x="172013" y="555730"/>
                </a:cubicBezTo>
                <a:cubicBezTo>
                  <a:pt x="149518" y="555730"/>
                  <a:pt x="130994" y="538529"/>
                  <a:pt x="129009" y="516034"/>
                </a:cubicBezTo>
                <a:close/>
                <a:moveTo>
                  <a:pt x="105853" y="449876"/>
                </a:moveTo>
                <a:lnTo>
                  <a:pt x="238170" y="449876"/>
                </a:lnTo>
                <a:cubicBezTo>
                  <a:pt x="249417" y="449876"/>
                  <a:pt x="258017" y="458477"/>
                  <a:pt x="258017" y="469724"/>
                </a:cubicBezTo>
                <a:cubicBezTo>
                  <a:pt x="258017" y="480971"/>
                  <a:pt x="249417" y="489572"/>
                  <a:pt x="238170" y="489572"/>
                </a:cubicBezTo>
                <a:lnTo>
                  <a:pt x="105853" y="489572"/>
                </a:lnTo>
                <a:cubicBezTo>
                  <a:pt x="94607" y="489572"/>
                  <a:pt x="86006" y="480971"/>
                  <a:pt x="86006" y="469724"/>
                </a:cubicBezTo>
                <a:cubicBezTo>
                  <a:pt x="86006" y="458477"/>
                  <a:pt x="94607" y="449876"/>
                  <a:pt x="105853" y="449876"/>
                </a:cubicBezTo>
                <a:close/>
                <a:moveTo>
                  <a:pt x="105853" y="383718"/>
                </a:moveTo>
                <a:lnTo>
                  <a:pt x="238170" y="383718"/>
                </a:lnTo>
                <a:cubicBezTo>
                  <a:pt x="249417" y="383718"/>
                  <a:pt x="258017" y="392319"/>
                  <a:pt x="258017" y="403566"/>
                </a:cubicBezTo>
                <a:cubicBezTo>
                  <a:pt x="258017" y="414813"/>
                  <a:pt x="249417" y="423414"/>
                  <a:pt x="238170" y="423414"/>
                </a:cubicBezTo>
                <a:lnTo>
                  <a:pt x="105853" y="423414"/>
                </a:lnTo>
                <a:cubicBezTo>
                  <a:pt x="94607" y="423414"/>
                  <a:pt x="86006" y="414813"/>
                  <a:pt x="86006" y="403566"/>
                </a:cubicBezTo>
                <a:cubicBezTo>
                  <a:pt x="86006" y="392319"/>
                  <a:pt x="94607" y="383718"/>
                  <a:pt x="105853" y="383718"/>
                </a:cubicBezTo>
                <a:close/>
                <a:moveTo>
                  <a:pt x="172674" y="39033"/>
                </a:moveTo>
                <a:cubicBezTo>
                  <a:pt x="100562" y="39695"/>
                  <a:pt x="41680" y="97914"/>
                  <a:pt x="40357" y="170027"/>
                </a:cubicBezTo>
                <a:lnTo>
                  <a:pt x="40357" y="175319"/>
                </a:lnTo>
                <a:cubicBezTo>
                  <a:pt x="41018" y="191197"/>
                  <a:pt x="43664" y="207075"/>
                  <a:pt x="49619" y="221630"/>
                </a:cubicBezTo>
                <a:cubicBezTo>
                  <a:pt x="54911" y="234862"/>
                  <a:pt x="62850" y="247432"/>
                  <a:pt x="72112" y="258017"/>
                </a:cubicBezTo>
                <a:cubicBezTo>
                  <a:pt x="86667" y="276541"/>
                  <a:pt x="99900" y="296389"/>
                  <a:pt x="110485" y="317560"/>
                </a:cubicBezTo>
                <a:lnTo>
                  <a:pt x="172012" y="317560"/>
                </a:lnTo>
                <a:lnTo>
                  <a:pt x="234201" y="317560"/>
                </a:lnTo>
                <a:cubicBezTo>
                  <a:pt x="244125" y="296389"/>
                  <a:pt x="257357" y="276541"/>
                  <a:pt x="272573" y="258017"/>
                </a:cubicBezTo>
                <a:cubicBezTo>
                  <a:pt x="282497" y="247432"/>
                  <a:pt x="289774" y="234862"/>
                  <a:pt x="295067" y="221630"/>
                </a:cubicBezTo>
                <a:cubicBezTo>
                  <a:pt x="300359" y="207075"/>
                  <a:pt x="303667" y="191197"/>
                  <a:pt x="304329" y="175319"/>
                </a:cubicBezTo>
                <a:lnTo>
                  <a:pt x="304990" y="175319"/>
                </a:lnTo>
                <a:lnTo>
                  <a:pt x="304990" y="170027"/>
                </a:lnTo>
                <a:cubicBezTo>
                  <a:pt x="303667" y="97253"/>
                  <a:pt x="244786" y="39695"/>
                  <a:pt x="172674" y="39033"/>
                </a:cubicBezTo>
                <a:close/>
                <a:moveTo>
                  <a:pt x="172012" y="0"/>
                </a:moveTo>
                <a:cubicBezTo>
                  <a:pt x="265957" y="662"/>
                  <a:pt x="342039" y="76082"/>
                  <a:pt x="344024" y="170027"/>
                </a:cubicBezTo>
                <a:lnTo>
                  <a:pt x="344024" y="175981"/>
                </a:lnTo>
                <a:cubicBezTo>
                  <a:pt x="343362" y="196490"/>
                  <a:pt x="339393" y="216337"/>
                  <a:pt x="332115" y="235523"/>
                </a:cubicBezTo>
                <a:cubicBezTo>
                  <a:pt x="325499" y="253386"/>
                  <a:pt x="314914" y="269926"/>
                  <a:pt x="302344" y="284480"/>
                </a:cubicBezTo>
                <a:cubicBezTo>
                  <a:pt x="286466" y="301682"/>
                  <a:pt x="269265" y="335422"/>
                  <a:pt x="261988" y="349977"/>
                </a:cubicBezTo>
                <a:cubicBezTo>
                  <a:pt x="260003" y="354608"/>
                  <a:pt x="255372" y="357254"/>
                  <a:pt x="250079" y="357254"/>
                </a:cubicBezTo>
                <a:lnTo>
                  <a:pt x="93946" y="357254"/>
                </a:lnTo>
                <a:cubicBezTo>
                  <a:pt x="88653" y="357254"/>
                  <a:pt x="84021" y="354608"/>
                  <a:pt x="82036" y="349977"/>
                </a:cubicBezTo>
                <a:cubicBezTo>
                  <a:pt x="74759" y="335422"/>
                  <a:pt x="57558" y="301682"/>
                  <a:pt x="41680" y="284480"/>
                </a:cubicBezTo>
                <a:cubicBezTo>
                  <a:pt x="29110" y="269926"/>
                  <a:pt x="19186" y="253386"/>
                  <a:pt x="11908" y="235523"/>
                </a:cubicBezTo>
                <a:cubicBezTo>
                  <a:pt x="4631" y="216337"/>
                  <a:pt x="662" y="196490"/>
                  <a:pt x="0" y="175981"/>
                </a:cubicBezTo>
                <a:lnTo>
                  <a:pt x="0" y="170027"/>
                </a:lnTo>
                <a:cubicBezTo>
                  <a:pt x="1985" y="76082"/>
                  <a:pt x="78067" y="662"/>
                  <a:pt x="172012" y="0"/>
                </a:cubicBezTo>
                <a:close/>
              </a:path>
            </a:pathLst>
          </a:custGeom>
          <a:solidFill>
            <a:srgbClr val="0097C9"/>
          </a:solidFill>
          <a:ln w="6548" cap="flat">
            <a:noFill/>
            <a:prstDash val="solid"/>
            <a:miter/>
          </a:ln>
        </p:spPr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350"/>
          </a:p>
        </p:txBody>
      </p:sp>
      <p:sp>
        <p:nvSpPr>
          <p:cNvPr id="35" name="Freeform: Shape 68">
            <a:extLst>
              <a:ext uri="{FF2B5EF4-FFF2-40B4-BE49-F238E27FC236}">
                <a16:creationId xmlns:a16="http://schemas.microsoft.com/office/drawing/2014/main" id="{CF271824-5036-41E9-B94C-3235064B1D22}"/>
              </a:ext>
            </a:extLst>
          </p:cNvPr>
          <p:cNvSpPr/>
          <p:nvPr/>
        </p:nvSpPr>
        <p:spPr>
          <a:xfrm>
            <a:off x="5167946" y="3420545"/>
            <a:ext cx="366282" cy="456431"/>
          </a:xfrm>
          <a:custGeom>
            <a:avLst/>
            <a:gdLst>
              <a:gd name="connsiteX0" fmla="*/ 135757 w 450075"/>
              <a:gd name="connsiteY0" fmla="*/ 227584 h 533898"/>
              <a:gd name="connsiteX1" fmla="*/ 163544 w 450075"/>
              <a:gd name="connsiteY1" fmla="*/ 255371 h 533898"/>
              <a:gd name="connsiteX2" fmla="*/ 135757 w 450075"/>
              <a:gd name="connsiteY2" fmla="*/ 283158 h 533898"/>
              <a:gd name="connsiteX3" fmla="*/ 107970 w 450075"/>
              <a:gd name="connsiteY3" fmla="*/ 255371 h 533898"/>
              <a:gd name="connsiteX4" fmla="*/ 135757 w 450075"/>
              <a:gd name="connsiteY4" fmla="*/ 227584 h 533898"/>
              <a:gd name="connsiteX5" fmla="*/ 126496 w 450075"/>
              <a:gd name="connsiteY5" fmla="*/ 175319 h 533898"/>
              <a:gd name="connsiteX6" fmla="*/ 118557 w 450075"/>
              <a:gd name="connsiteY6" fmla="*/ 191859 h 533898"/>
              <a:gd name="connsiteX7" fmla="*/ 104001 w 450075"/>
              <a:gd name="connsiteY7" fmla="*/ 197814 h 533898"/>
              <a:gd name="connsiteX8" fmla="*/ 86800 w 450075"/>
              <a:gd name="connsiteY8" fmla="*/ 191859 h 533898"/>
              <a:gd name="connsiteX9" fmla="*/ 73568 w 450075"/>
              <a:gd name="connsiteY9" fmla="*/ 205092 h 533898"/>
              <a:gd name="connsiteX10" fmla="*/ 79523 w 450075"/>
              <a:gd name="connsiteY10" fmla="*/ 222293 h 533898"/>
              <a:gd name="connsiteX11" fmla="*/ 73568 w 450075"/>
              <a:gd name="connsiteY11" fmla="*/ 236847 h 533898"/>
              <a:gd name="connsiteX12" fmla="*/ 57029 w 450075"/>
              <a:gd name="connsiteY12" fmla="*/ 244786 h 533898"/>
              <a:gd name="connsiteX13" fmla="*/ 57029 w 450075"/>
              <a:gd name="connsiteY13" fmla="*/ 263311 h 533898"/>
              <a:gd name="connsiteX14" fmla="*/ 73568 w 450075"/>
              <a:gd name="connsiteY14" fmla="*/ 271250 h 533898"/>
              <a:gd name="connsiteX15" fmla="*/ 79523 w 450075"/>
              <a:gd name="connsiteY15" fmla="*/ 285805 h 533898"/>
              <a:gd name="connsiteX16" fmla="*/ 73568 w 450075"/>
              <a:gd name="connsiteY16" fmla="*/ 303006 h 533898"/>
              <a:gd name="connsiteX17" fmla="*/ 86800 w 450075"/>
              <a:gd name="connsiteY17" fmla="*/ 316237 h 533898"/>
              <a:gd name="connsiteX18" fmla="*/ 104001 w 450075"/>
              <a:gd name="connsiteY18" fmla="*/ 310945 h 533898"/>
              <a:gd name="connsiteX19" fmla="*/ 118557 w 450075"/>
              <a:gd name="connsiteY19" fmla="*/ 316899 h 533898"/>
              <a:gd name="connsiteX20" fmla="*/ 126496 w 450075"/>
              <a:gd name="connsiteY20" fmla="*/ 333438 h 533898"/>
              <a:gd name="connsiteX21" fmla="*/ 145020 w 450075"/>
              <a:gd name="connsiteY21" fmla="*/ 333438 h 533898"/>
              <a:gd name="connsiteX22" fmla="*/ 152298 w 450075"/>
              <a:gd name="connsiteY22" fmla="*/ 317561 h 533898"/>
              <a:gd name="connsiteX23" fmla="*/ 166853 w 450075"/>
              <a:gd name="connsiteY23" fmla="*/ 311606 h 533898"/>
              <a:gd name="connsiteX24" fmla="*/ 184054 w 450075"/>
              <a:gd name="connsiteY24" fmla="*/ 317561 h 533898"/>
              <a:gd name="connsiteX25" fmla="*/ 197285 w 450075"/>
              <a:gd name="connsiteY25" fmla="*/ 304329 h 533898"/>
              <a:gd name="connsiteX26" fmla="*/ 191993 w 450075"/>
              <a:gd name="connsiteY26" fmla="*/ 287128 h 533898"/>
              <a:gd name="connsiteX27" fmla="*/ 197947 w 450075"/>
              <a:gd name="connsiteY27" fmla="*/ 272573 h 533898"/>
              <a:gd name="connsiteX28" fmla="*/ 214487 w 450075"/>
              <a:gd name="connsiteY28" fmla="*/ 264634 h 533898"/>
              <a:gd name="connsiteX29" fmla="*/ 215148 w 450075"/>
              <a:gd name="connsiteY29" fmla="*/ 244786 h 533898"/>
              <a:gd name="connsiteX30" fmla="*/ 198609 w 450075"/>
              <a:gd name="connsiteY30" fmla="*/ 236847 h 533898"/>
              <a:gd name="connsiteX31" fmla="*/ 192654 w 450075"/>
              <a:gd name="connsiteY31" fmla="*/ 222293 h 533898"/>
              <a:gd name="connsiteX32" fmla="*/ 198609 w 450075"/>
              <a:gd name="connsiteY32" fmla="*/ 205092 h 533898"/>
              <a:gd name="connsiteX33" fmla="*/ 185377 w 450075"/>
              <a:gd name="connsiteY33" fmla="*/ 191859 h 533898"/>
              <a:gd name="connsiteX34" fmla="*/ 168176 w 450075"/>
              <a:gd name="connsiteY34" fmla="*/ 197814 h 533898"/>
              <a:gd name="connsiteX35" fmla="*/ 153621 w 450075"/>
              <a:gd name="connsiteY35" fmla="*/ 191859 h 533898"/>
              <a:gd name="connsiteX36" fmla="*/ 145682 w 450075"/>
              <a:gd name="connsiteY36" fmla="*/ 175319 h 533898"/>
              <a:gd name="connsiteX37" fmla="*/ 219117 w 450075"/>
              <a:gd name="connsiteY37" fmla="*/ 93283 h 533898"/>
              <a:gd name="connsiteX38" fmla="*/ 246904 w 450075"/>
              <a:gd name="connsiteY38" fmla="*/ 121070 h 533898"/>
              <a:gd name="connsiteX39" fmla="*/ 219117 w 450075"/>
              <a:gd name="connsiteY39" fmla="*/ 148857 h 533898"/>
              <a:gd name="connsiteX40" fmla="*/ 191330 w 450075"/>
              <a:gd name="connsiteY40" fmla="*/ 121070 h 533898"/>
              <a:gd name="connsiteX41" fmla="*/ 219117 w 450075"/>
              <a:gd name="connsiteY41" fmla="*/ 93283 h 533898"/>
              <a:gd name="connsiteX42" fmla="*/ 209855 w 450075"/>
              <a:gd name="connsiteY42" fmla="*/ 41680 h 533898"/>
              <a:gd name="connsiteX43" fmla="*/ 201916 w 450075"/>
              <a:gd name="connsiteY43" fmla="*/ 58219 h 533898"/>
              <a:gd name="connsiteX44" fmla="*/ 187362 w 450075"/>
              <a:gd name="connsiteY44" fmla="*/ 64173 h 533898"/>
              <a:gd name="connsiteX45" fmla="*/ 170160 w 450075"/>
              <a:gd name="connsiteY45" fmla="*/ 58219 h 533898"/>
              <a:gd name="connsiteX46" fmla="*/ 156929 w 450075"/>
              <a:gd name="connsiteY46" fmla="*/ 71451 h 533898"/>
              <a:gd name="connsiteX47" fmla="*/ 162222 w 450075"/>
              <a:gd name="connsiteY47" fmla="*/ 88652 h 533898"/>
              <a:gd name="connsiteX48" fmla="*/ 156267 w 450075"/>
              <a:gd name="connsiteY48" fmla="*/ 103207 h 533898"/>
              <a:gd name="connsiteX49" fmla="*/ 139728 w 450075"/>
              <a:gd name="connsiteY49" fmla="*/ 111146 h 533898"/>
              <a:gd name="connsiteX50" fmla="*/ 139728 w 450075"/>
              <a:gd name="connsiteY50" fmla="*/ 129670 h 533898"/>
              <a:gd name="connsiteX51" fmla="*/ 156267 w 450075"/>
              <a:gd name="connsiteY51" fmla="*/ 137609 h 533898"/>
              <a:gd name="connsiteX52" fmla="*/ 162222 w 450075"/>
              <a:gd name="connsiteY52" fmla="*/ 152164 h 533898"/>
              <a:gd name="connsiteX53" fmla="*/ 156267 w 450075"/>
              <a:gd name="connsiteY53" fmla="*/ 169365 h 533898"/>
              <a:gd name="connsiteX54" fmla="*/ 169499 w 450075"/>
              <a:gd name="connsiteY54" fmla="*/ 182597 h 533898"/>
              <a:gd name="connsiteX55" fmla="*/ 186700 w 450075"/>
              <a:gd name="connsiteY55" fmla="*/ 176642 h 533898"/>
              <a:gd name="connsiteX56" fmla="*/ 201255 w 450075"/>
              <a:gd name="connsiteY56" fmla="*/ 182597 h 533898"/>
              <a:gd name="connsiteX57" fmla="*/ 209194 w 450075"/>
              <a:gd name="connsiteY57" fmla="*/ 199137 h 533898"/>
              <a:gd name="connsiteX58" fmla="*/ 227718 w 450075"/>
              <a:gd name="connsiteY58" fmla="*/ 199137 h 533898"/>
              <a:gd name="connsiteX59" fmla="*/ 235657 w 450075"/>
              <a:gd name="connsiteY59" fmla="*/ 183258 h 533898"/>
              <a:gd name="connsiteX60" fmla="*/ 250212 w 450075"/>
              <a:gd name="connsiteY60" fmla="*/ 177304 h 533898"/>
              <a:gd name="connsiteX61" fmla="*/ 267413 w 450075"/>
              <a:gd name="connsiteY61" fmla="*/ 183258 h 533898"/>
              <a:gd name="connsiteX62" fmla="*/ 280645 w 450075"/>
              <a:gd name="connsiteY62" fmla="*/ 170027 h 533898"/>
              <a:gd name="connsiteX63" fmla="*/ 274691 w 450075"/>
              <a:gd name="connsiteY63" fmla="*/ 152826 h 533898"/>
              <a:gd name="connsiteX64" fmla="*/ 281306 w 450075"/>
              <a:gd name="connsiteY64" fmla="*/ 138271 h 533898"/>
              <a:gd name="connsiteX65" fmla="*/ 297846 w 450075"/>
              <a:gd name="connsiteY65" fmla="*/ 130332 h 533898"/>
              <a:gd name="connsiteX66" fmla="*/ 297846 w 450075"/>
              <a:gd name="connsiteY66" fmla="*/ 110484 h 533898"/>
              <a:gd name="connsiteX67" fmla="*/ 281306 w 450075"/>
              <a:gd name="connsiteY67" fmla="*/ 102545 h 533898"/>
              <a:gd name="connsiteX68" fmla="*/ 275352 w 450075"/>
              <a:gd name="connsiteY68" fmla="*/ 87990 h 533898"/>
              <a:gd name="connsiteX69" fmla="*/ 281306 w 450075"/>
              <a:gd name="connsiteY69" fmla="*/ 70789 h 533898"/>
              <a:gd name="connsiteX70" fmla="*/ 268075 w 450075"/>
              <a:gd name="connsiteY70" fmla="*/ 57558 h 533898"/>
              <a:gd name="connsiteX71" fmla="*/ 250874 w 450075"/>
              <a:gd name="connsiteY71" fmla="*/ 63512 h 533898"/>
              <a:gd name="connsiteX72" fmla="*/ 236319 w 450075"/>
              <a:gd name="connsiteY72" fmla="*/ 57558 h 533898"/>
              <a:gd name="connsiteX73" fmla="*/ 228380 w 450075"/>
              <a:gd name="connsiteY73" fmla="*/ 41680 h 533898"/>
              <a:gd name="connsiteX74" fmla="*/ 198939 w 450075"/>
              <a:gd name="connsiteY74" fmla="*/ 0 h 533898"/>
              <a:gd name="connsiteX75" fmla="*/ 300492 w 450075"/>
              <a:gd name="connsiteY75" fmla="*/ 27786 h 533898"/>
              <a:gd name="connsiteX76" fmla="*/ 397745 w 450075"/>
              <a:gd name="connsiteY76" fmla="*/ 206415 h 533898"/>
              <a:gd name="connsiteX77" fmla="*/ 397745 w 450075"/>
              <a:gd name="connsiteY77" fmla="*/ 209723 h 533898"/>
              <a:gd name="connsiteX78" fmla="*/ 443394 w 450075"/>
              <a:gd name="connsiteY78" fmla="*/ 289112 h 533898"/>
              <a:gd name="connsiteX79" fmla="*/ 426854 w 450075"/>
              <a:gd name="connsiteY79" fmla="*/ 335423 h 533898"/>
              <a:gd name="connsiteX80" fmla="*/ 397745 w 450075"/>
              <a:gd name="connsiteY80" fmla="*/ 335423 h 533898"/>
              <a:gd name="connsiteX81" fmla="*/ 397745 w 450075"/>
              <a:gd name="connsiteY81" fmla="*/ 375118 h 533898"/>
              <a:gd name="connsiteX82" fmla="*/ 375251 w 450075"/>
              <a:gd name="connsiteY82" fmla="*/ 431353 h 533898"/>
              <a:gd name="connsiteX83" fmla="*/ 319678 w 450075"/>
              <a:gd name="connsiteY83" fmla="*/ 454508 h 533898"/>
              <a:gd name="connsiteX84" fmla="*/ 287261 w 450075"/>
              <a:gd name="connsiteY84" fmla="*/ 454508 h 533898"/>
              <a:gd name="connsiteX85" fmla="*/ 287261 w 450075"/>
              <a:gd name="connsiteY85" fmla="*/ 533898 h 533898"/>
              <a:gd name="connsiteX86" fmla="*/ 78200 w 450075"/>
              <a:gd name="connsiteY86" fmla="*/ 533898 h 533898"/>
              <a:gd name="connsiteX87" fmla="*/ 78200 w 450075"/>
              <a:gd name="connsiteY87" fmla="*/ 366518 h 533898"/>
              <a:gd name="connsiteX88" fmla="*/ 133 w 450075"/>
              <a:gd name="connsiteY88" fmla="*/ 206415 h 533898"/>
              <a:gd name="connsiteX89" fmla="*/ 97385 w 450075"/>
              <a:gd name="connsiteY89" fmla="*/ 27786 h 533898"/>
              <a:gd name="connsiteX90" fmla="*/ 198939 w 450075"/>
              <a:gd name="connsiteY90" fmla="*/ 0 h 533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450075" h="533898">
                <a:moveTo>
                  <a:pt x="135757" y="227584"/>
                </a:moveTo>
                <a:cubicBezTo>
                  <a:pt x="151103" y="227584"/>
                  <a:pt x="163544" y="240024"/>
                  <a:pt x="163544" y="255371"/>
                </a:cubicBezTo>
                <a:cubicBezTo>
                  <a:pt x="163544" y="270717"/>
                  <a:pt x="151103" y="283158"/>
                  <a:pt x="135757" y="283158"/>
                </a:cubicBezTo>
                <a:cubicBezTo>
                  <a:pt x="120410" y="283158"/>
                  <a:pt x="107970" y="270717"/>
                  <a:pt x="107970" y="255371"/>
                </a:cubicBezTo>
                <a:cubicBezTo>
                  <a:pt x="107970" y="240024"/>
                  <a:pt x="120410" y="227584"/>
                  <a:pt x="135757" y="227584"/>
                </a:cubicBezTo>
                <a:close/>
                <a:moveTo>
                  <a:pt x="126496" y="175319"/>
                </a:moveTo>
                <a:lnTo>
                  <a:pt x="118557" y="191859"/>
                </a:lnTo>
                <a:cubicBezTo>
                  <a:pt x="113263" y="193182"/>
                  <a:pt x="108632" y="195168"/>
                  <a:pt x="104001" y="197814"/>
                </a:cubicBezTo>
                <a:lnTo>
                  <a:pt x="86800" y="191859"/>
                </a:lnTo>
                <a:lnTo>
                  <a:pt x="73568" y="205092"/>
                </a:lnTo>
                <a:lnTo>
                  <a:pt x="79523" y="222293"/>
                </a:lnTo>
                <a:cubicBezTo>
                  <a:pt x="76876" y="226924"/>
                  <a:pt x="74892" y="231555"/>
                  <a:pt x="73568" y="236847"/>
                </a:cubicBezTo>
                <a:lnTo>
                  <a:pt x="57029" y="244786"/>
                </a:lnTo>
                <a:lnTo>
                  <a:pt x="57029" y="263311"/>
                </a:lnTo>
                <a:lnTo>
                  <a:pt x="73568" y="271250"/>
                </a:lnTo>
                <a:cubicBezTo>
                  <a:pt x="74892" y="276542"/>
                  <a:pt x="76876" y="281173"/>
                  <a:pt x="79523" y="285805"/>
                </a:cubicBezTo>
                <a:lnTo>
                  <a:pt x="73568" y="303006"/>
                </a:lnTo>
                <a:lnTo>
                  <a:pt x="86800" y="316237"/>
                </a:lnTo>
                <a:lnTo>
                  <a:pt x="104001" y="310945"/>
                </a:lnTo>
                <a:cubicBezTo>
                  <a:pt x="108632" y="313591"/>
                  <a:pt x="113263" y="315576"/>
                  <a:pt x="118557" y="316899"/>
                </a:cubicBezTo>
                <a:lnTo>
                  <a:pt x="126496" y="333438"/>
                </a:lnTo>
                <a:lnTo>
                  <a:pt x="145020" y="333438"/>
                </a:lnTo>
                <a:lnTo>
                  <a:pt x="152298" y="317561"/>
                </a:lnTo>
                <a:cubicBezTo>
                  <a:pt x="157590" y="316237"/>
                  <a:pt x="162222" y="314253"/>
                  <a:pt x="166853" y="311606"/>
                </a:cubicBezTo>
                <a:lnTo>
                  <a:pt x="184054" y="317561"/>
                </a:lnTo>
                <a:lnTo>
                  <a:pt x="197285" y="304329"/>
                </a:lnTo>
                <a:lnTo>
                  <a:pt x="191993" y="287128"/>
                </a:lnTo>
                <a:cubicBezTo>
                  <a:pt x="194639" y="282497"/>
                  <a:pt x="196624" y="277866"/>
                  <a:pt x="197947" y="272573"/>
                </a:cubicBezTo>
                <a:lnTo>
                  <a:pt x="214487" y="264634"/>
                </a:lnTo>
                <a:lnTo>
                  <a:pt x="215148" y="244786"/>
                </a:lnTo>
                <a:lnTo>
                  <a:pt x="198609" y="236847"/>
                </a:lnTo>
                <a:cubicBezTo>
                  <a:pt x="197285" y="231555"/>
                  <a:pt x="195301" y="226924"/>
                  <a:pt x="192654" y="222293"/>
                </a:cubicBezTo>
                <a:lnTo>
                  <a:pt x="198609" y="205092"/>
                </a:lnTo>
                <a:lnTo>
                  <a:pt x="185377" y="191859"/>
                </a:lnTo>
                <a:lnTo>
                  <a:pt x="168176" y="197814"/>
                </a:lnTo>
                <a:cubicBezTo>
                  <a:pt x="163545" y="195168"/>
                  <a:pt x="158914" y="193182"/>
                  <a:pt x="153621" y="191859"/>
                </a:cubicBezTo>
                <a:lnTo>
                  <a:pt x="145682" y="175319"/>
                </a:lnTo>
                <a:close/>
                <a:moveTo>
                  <a:pt x="219117" y="93283"/>
                </a:moveTo>
                <a:cubicBezTo>
                  <a:pt x="234334" y="93283"/>
                  <a:pt x="246904" y="105853"/>
                  <a:pt x="246904" y="121070"/>
                </a:cubicBezTo>
                <a:cubicBezTo>
                  <a:pt x="246904" y="136287"/>
                  <a:pt x="234334" y="148857"/>
                  <a:pt x="219117" y="148857"/>
                </a:cubicBezTo>
                <a:cubicBezTo>
                  <a:pt x="203900" y="148857"/>
                  <a:pt x="191330" y="136287"/>
                  <a:pt x="191330" y="121070"/>
                </a:cubicBezTo>
                <a:cubicBezTo>
                  <a:pt x="191330" y="105853"/>
                  <a:pt x="203900" y="93283"/>
                  <a:pt x="219117" y="93283"/>
                </a:cubicBezTo>
                <a:close/>
                <a:moveTo>
                  <a:pt x="209855" y="41680"/>
                </a:moveTo>
                <a:lnTo>
                  <a:pt x="201916" y="58219"/>
                </a:lnTo>
                <a:cubicBezTo>
                  <a:pt x="196624" y="59542"/>
                  <a:pt x="191993" y="61527"/>
                  <a:pt x="187362" y="64173"/>
                </a:cubicBezTo>
                <a:lnTo>
                  <a:pt x="170160" y="58219"/>
                </a:lnTo>
                <a:lnTo>
                  <a:pt x="156929" y="71451"/>
                </a:lnTo>
                <a:lnTo>
                  <a:pt x="162222" y="88652"/>
                </a:lnTo>
                <a:cubicBezTo>
                  <a:pt x="159575" y="93283"/>
                  <a:pt x="157590" y="97914"/>
                  <a:pt x="156267" y="103207"/>
                </a:cubicBezTo>
                <a:lnTo>
                  <a:pt x="139728" y="111146"/>
                </a:lnTo>
                <a:lnTo>
                  <a:pt x="139728" y="129670"/>
                </a:lnTo>
                <a:lnTo>
                  <a:pt x="156267" y="137609"/>
                </a:lnTo>
                <a:cubicBezTo>
                  <a:pt x="157590" y="142902"/>
                  <a:pt x="159575" y="147533"/>
                  <a:pt x="162222" y="152164"/>
                </a:cubicBezTo>
                <a:lnTo>
                  <a:pt x="156267" y="169365"/>
                </a:lnTo>
                <a:lnTo>
                  <a:pt x="169499" y="182597"/>
                </a:lnTo>
                <a:lnTo>
                  <a:pt x="186700" y="176642"/>
                </a:lnTo>
                <a:cubicBezTo>
                  <a:pt x="191331" y="179289"/>
                  <a:pt x="195962" y="181274"/>
                  <a:pt x="201255" y="182597"/>
                </a:cubicBezTo>
                <a:lnTo>
                  <a:pt x="209194" y="199137"/>
                </a:lnTo>
                <a:lnTo>
                  <a:pt x="227718" y="199137"/>
                </a:lnTo>
                <a:lnTo>
                  <a:pt x="235657" y="183258"/>
                </a:lnTo>
                <a:cubicBezTo>
                  <a:pt x="240950" y="181935"/>
                  <a:pt x="245581" y="179950"/>
                  <a:pt x="250212" y="177304"/>
                </a:cubicBezTo>
                <a:lnTo>
                  <a:pt x="267413" y="183258"/>
                </a:lnTo>
                <a:lnTo>
                  <a:pt x="280645" y="170027"/>
                </a:lnTo>
                <a:lnTo>
                  <a:pt x="274691" y="152826"/>
                </a:lnTo>
                <a:cubicBezTo>
                  <a:pt x="277337" y="148194"/>
                  <a:pt x="279983" y="143563"/>
                  <a:pt x="281306" y="138271"/>
                </a:cubicBezTo>
                <a:lnTo>
                  <a:pt x="297846" y="130332"/>
                </a:lnTo>
                <a:lnTo>
                  <a:pt x="297846" y="110484"/>
                </a:lnTo>
                <a:lnTo>
                  <a:pt x="281306" y="102545"/>
                </a:lnTo>
                <a:cubicBezTo>
                  <a:pt x="279983" y="97253"/>
                  <a:pt x="277998" y="92622"/>
                  <a:pt x="275352" y="87990"/>
                </a:cubicBezTo>
                <a:lnTo>
                  <a:pt x="281306" y="70789"/>
                </a:lnTo>
                <a:lnTo>
                  <a:pt x="268075" y="57558"/>
                </a:lnTo>
                <a:lnTo>
                  <a:pt x="250874" y="63512"/>
                </a:lnTo>
                <a:cubicBezTo>
                  <a:pt x="246242" y="60866"/>
                  <a:pt x="241611" y="58881"/>
                  <a:pt x="236319" y="57558"/>
                </a:cubicBezTo>
                <a:lnTo>
                  <a:pt x="228380" y="41680"/>
                </a:lnTo>
                <a:close/>
                <a:moveTo>
                  <a:pt x="198939" y="0"/>
                </a:moveTo>
                <a:cubicBezTo>
                  <a:pt x="234003" y="0"/>
                  <a:pt x="269067" y="9262"/>
                  <a:pt x="300492" y="27786"/>
                </a:cubicBezTo>
                <a:cubicBezTo>
                  <a:pt x="363343" y="65497"/>
                  <a:pt x="400391" y="133640"/>
                  <a:pt x="397745" y="206415"/>
                </a:cubicBezTo>
                <a:lnTo>
                  <a:pt x="397745" y="209723"/>
                </a:lnTo>
                <a:lnTo>
                  <a:pt x="443394" y="289112"/>
                </a:lnTo>
                <a:cubicBezTo>
                  <a:pt x="459272" y="313591"/>
                  <a:pt x="444056" y="333438"/>
                  <a:pt x="426854" y="335423"/>
                </a:cubicBezTo>
                <a:lnTo>
                  <a:pt x="397745" y="335423"/>
                </a:lnTo>
                <a:lnTo>
                  <a:pt x="397745" y="375118"/>
                </a:lnTo>
                <a:cubicBezTo>
                  <a:pt x="397745" y="396289"/>
                  <a:pt x="389806" y="416136"/>
                  <a:pt x="375251" y="431353"/>
                </a:cubicBezTo>
                <a:cubicBezTo>
                  <a:pt x="360696" y="445907"/>
                  <a:pt x="340849" y="454508"/>
                  <a:pt x="319678" y="454508"/>
                </a:cubicBezTo>
                <a:lnTo>
                  <a:pt x="287261" y="454508"/>
                </a:lnTo>
                <a:lnTo>
                  <a:pt x="287261" y="533898"/>
                </a:lnTo>
                <a:lnTo>
                  <a:pt x="78200" y="533898"/>
                </a:lnTo>
                <a:lnTo>
                  <a:pt x="78200" y="366518"/>
                </a:lnTo>
                <a:cubicBezTo>
                  <a:pt x="28581" y="328146"/>
                  <a:pt x="133" y="269265"/>
                  <a:pt x="133" y="206415"/>
                </a:cubicBezTo>
                <a:cubicBezTo>
                  <a:pt x="-2513" y="133640"/>
                  <a:pt x="34535" y="64835"/>
                  <a:pt x="97385" y="27786"/>
                </a:cubicBezTo>
                <a:cubicBezTo>
                  <a:pt x="128811" y="9262"/>
                  <a:pt x="163875" y="0"/>
                  <a:pt x="198939" y="0"/>
                </a:cubicBezTo>
                <a:close/>
              </a:path>
            </a:pathLst>
          </a:custGeom>
          <a:solidFill>
            <a:srgbClr val="ED8E4A"/>
          </a:solidFill>
          <a:ln w="6548" cap="flat">
            <a:noFill/>
            <a:prstDash val="solid"/>
            <a:miter/>
          </a:ln>
        </p:spPr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350"/>
          </a:p>
        </p:txBody>
      </p:sp>
      <p:sp>
        <p:nvSpPr>
          <p:cNvPr id="36" name="Freeform: Shape 65">
            <a:extLst>
              <a:ext uri="{FF2B5EF4-FFF2-40B4-BE49-F238E27FC236}">
                <a16:creationId xmlns:a16="http://schemas.microsoft.com/office/drawing/2014/main" id="{616C6C26-4141-49CF-8195-EDD8222A9954}"/>
              </a:ext>
            </a:extLst>
          </p:cNvPr>
          <p:cNvSpPr/>
          <p:nvPr/>
        </p:nvSpPr>
        <p:spPr>
          <a:xfrm>
            <a:off x="5138438" y="4782036"/>
            <a:ext cx="425347" cy="446816"/>
          </a:xfrm>
          <a:custGeom>
            <a:avLst/>
            <a:gdLst>
              <a:gd name="connsiteX0" fmla="*/ 251403 w 522652"/>
              <a:gd name="connsiteY0" fmla="*/ 112469 h 522652"/>
              <a:gd name="connsiteX1" fmla="*/ 326162 w 522652"/>
              <a:gd name="connsiteY1" fmla="*/ 130993 h 522652"/>
              <a:gd name="connsiteX2" fmla="*/ 296390 w 522652"/>
              <a:gd name="connsiteY2" fmla="*/ 160765 h 522652"/>
              <a:gd name="connsiteX3" fmla="*/ 251403 w 522652"/>
              <a:gd name="connsiteY3" fmla="*/ 152164 h 522652"/>
              <a:gd name="connsiteX4" fmla="*/ 132317 w 522652"/>
              <a:gd name="connsiteY4" fmla="*/ 271250 h 522652"/>
              <a:gd name="connsiteX5" fmla="*/ 251403 w 522652"/>
              <a:gd name="connsiteY5" fmla="*/ 390335 h 522652"/>
              <a:gd name="connsiteX6" fmla="*/ 370488 w 522652"/>
              <a:gd name="connsiteY6" fmla="*/ 271250 h 522652"/>
              <a:gd name="connsiteX7" fmla="*/ 361887 w 522652"/>
              <a:gd name="connsiteY7" fmla="*/ 226262 h 522652"/>
              <a:gd name="connsiteX8" fmla="*/ 391658 w 522652"/>
              <a:gd name="connsiteY8" fmla="*/ 196491 h 522652"/>
              <a:gd name="connsiteX9" fmla="*/ 410183 w 522652"/>
              <a:gd name="connsiteY9" fmla="*/ 271250 h 522652"/>
              <a:gd name="connsiteX10" fmla="*/ 251403 w 522652"/>
              <a:gd name="connsiteY10" fmla="*/ 430030 h 522652"/>
              <a:gd name="connsiteX11" fmla="*/ 92622 w 522652"/>
              <a:gd name="connsiteY11" fmla="*/ 271250 h 522652"/>
              <a:gd name="connsiteX12" fmla="*/ 251403 w 522652"/>
              <a:gd name="connsiteY12" fmla="*/ 112469 h 522652"/>
              <a:gd name="connsiteX13" fmla="*/ 251402 w 522652"/>
              <a:gd name="connsiteY13" fmla="*/ 19848 h 522652"/>
              <a:gd name="connsiteX14" fmla="*/ 369826 w 522652"/>
              <a:gd name="connsiteY14" fmla="*/ 48958 h 522652"/>
              <a:gd name="connsiteX15" fmla="*/ 365194 w 522652"/>
              <a:gd name="connsiteY15" fmla="*/ 53589 h 522652"/>
              <a:gd name="connsiteX16" fmla="*/ 355932 w 522652"/>
              <a:gd name="connsiteY16" fmla="*/ 62851 h 522652"/>
              <a:gd name="connsiteX17" fmla="*/ 357917 w 522652"/>
              <a:gd name="connsiteY17" fmla="*/ 76082 h 522652"/>
              <a:gd name="connsiteX18" fmla="*/ 359240 w 522652"/>
              <a:gd name="connsiteY18" fmla="*/ 89314 h 522652"/>
              <a:gd name="connsiteX19" fmla="*/ 251402 w 522652"/>
              <a:gd name="connsiteY19" fmla="*/ 59543 h 522652"/>
              <a:gd name="connsiteX20" fmla="*/ 39695 w 522652"/>
              <a:gd name="connsiteY20" fmla="*/ 271250 h 522652"/>
              <a:gd name="connsiteX21" fmla="*/ 251402 w 522652"/>
              <a:gd name="connsiteY21" fmla="*/ 482957 h 522652"/>
              <a:gd name="connsiteX22" fmla="*/ 463109 w 522652"/>
              <a:gd name="connsiteY22" fmla="*/ 271250 h 522652"/>
              <a:gd name="connsiteX23" fmla="*/ 433337 w 522652"/>
              <a:gd name="connsiteY23" fmla="*/ 163412 h 522652"/>
              <a:gd name="connsiteX24" fmla="*/ 447231 w 522652"/>
              <a:gd name="connsiteY24" fmla="*/ 165397 h 522652"/>
              <a:gd name="connsiteX25" fmla="*/ 459801 w 522652"/>
              <a:gd name="connsiteY25" fmla="*/ 166720 h 522652"/>
              <a:gd name="connsiteX26" fmla="*/ 468401 w 522652"/>
              <a:gd name="connsiteY26" fmla="*/ 157458 h 522652"/>
              <a:gd name="connsiteX27" fmla="*/ 473032 w 522652"/>
              <a:gd name="connsiteY27" fmla="*/ 153489 h 522652"/>
              <a:gd name="connsiteX28" fmla="*/ 502804 w 522652"/>
              <a:gd name="connsiteY28" fmla="*/ 271250 h 522652"/>
              <a:gd name="connsiteX29" fmla="*/ 251402 w 522652"/>
              <a:gd name="connsiteY29" fmla="*/ 522652 h 522652"/>
              <a:gd name="connsiteX30" fmla="*/ 0 w 522652"/>
              <a:gd name="connsiteY30" fmla="*/ 271250 h 522652"/>
              <a:gd name="connsiteX31" fmla="*/ 251402 w 522652"/>
              <a:gd name="connsiteY31" fmla="*/ 19848 h 522652"/>
              <a:gd name="connsiteX32" fmla="*/ 456493 w 522652"/>
              <a:gd name="connsiteY32" fmla="*/ 0 h 522652"/>
              <a:gd name="connsiteX33" fmla="*/ 463109 w 522652"/>
              <a:gd name="connsiteY33" fmla="*/ 59542 h 522652"/>
              <a:gd name="connsiteX34" fmla="*/ 522652 w 522652"/>
              <a:gd name="connsiteY34" fmla="*/ 66158 h 522652"/>
              <a:gd name="connsiteX35" fmla="*/ 449878 w 522652"/>
              <a:gd name="connsiteY35" fmla="*/ 138933 h 522652"/>
              <a:gd name="connsiteX36" fmla="*/ 415475 w 522652"/>
              <a:gd name="connsiteY36" fmla="*/ 134964 h 522652"/>
              <a:gd name="connsiteX37" fmla="*/ 309622 w 522652"/>
              <a:gd name="connsiteY37" fmla="*/ 240817 h 522652"/>
              <a:gd name="connsiteX38" fmla="*/ 316899 w 522652"/>
              <a:gd name="connsiteY38" fmla="*/ 271250 h 522652"/>
              <a:gd name="connsiteX39" fmla="*/ 250740 w 522652"/>
              <a:gd name="connsiteY39" fmla="*/ 337408 h 522652"/>
              <a:gd name="connsiteX40" fmla="*/ 184582 w 522652"/>
              <a:gd name="connsiteY40" fmla="*/ 271250 h 522652"/>
              <a:gd name="connsiteX41" fmla="*/ 250740 w 522652"/>
              <a:gd name="connsiteY41" fmla="*/ 205092 h 522652"/>
              <a:gd name="connsiteX42" fmla="*/ 281836 w 522652"/>
              <a:gd name="connsiteY42" fmla="*/ 213031 h 522652"/>
              <a:gd name="connsiteX43" fmla="*/ 387689 w 522652"/>
              <a:gd name="connsiteY43" fmla="*/ 107176 h 522652"/>
              <a:gd name="connsiteX44" fmla="*/ 383719 w 522652"/>
              <a:gd name="connsiteY44" fmla="*/ 72774 h 522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22652" h="522652">
                <a:moveTo>
                  <a:pt x="251403" y="112469"/>
                </a:moveTo>
                <a:cubicBezTo>
                  <a:pt x="278528" y="112469"/>
                  <a:pt x="303668" y="119085"/>
                  <a:pt x="326162" y="130993"/>
                </a:cubicBezTo>
                <a:lnTo>
                  <a:pt x="296390" y="160765"/>
                </a:lnTo>
                <a:cubicBezTo>
                  <a:pt x="282497" y="155472"/>
                  <a:pt x="267281" y="152164"/>
                  <a:pt x="251403" y="152164"/>
                </a:cubicBezTo>
                <a:cubicBezTo>
                  <a:pt x="185906" y="152164"/>
                  <a:pt x="132317" y="205753"/>
                  <a:pt x="132317" y="271250"/>
                </a:cubicBezTo>
                <a:cubicBezTo>
                  <a:pt x="132317" y="336746"/>
                  <a:pt x="185906" y="390335"/>
                  <a:pt x="251403" y="390335"/>
                </a:cubicBezTo>
                <a:cubicBezTo>
                  <a:pt x="316899" y="390335"/>
                  <a:pt x="370488" y="336746"/>
                  <a:pt x="370488" y="271250"/>
                </a:cubicBezTo>
                <a:cubicBezTo>
                  <a:pt x="370488" y="255372"/>
                  <a:pt x="367841" y="240155"/>
                  <a:pt x="361887" y="226262"/>
                </a:cubicBezTo>
                <a:lnTo>
                  <a:pt x="391658" y="196491"/>
                </a:lnTo>
                <a:cubicBezTo>
                  <a:pt x="403567" y="218985"/>
                  <a:pt x="410183" y="244125"/>
                  <a:pt x="410183" y="271250"/>
                </a:cubicBezTo>
                <a:cubicBezTo>
                  <a:pt x="410183" y="358579"/>
                  <a:pt x="338732" y="430030"/>
                  <a:pt x="251403" y="430030"/>
                </a:cubicBezTo>
                <a:cubicBezTo>
                  <a:pt x="164073" y="430030"/>
                  <a:pt x="92622" y="358579"/>
                  <a:pt x="92622" y="271250"/>
                </a:cubicBezTo>
                <a:cubicBezTo>
                  <a:pt x="92622" y="183920"/>
                  <a:pt x="164073" y="112469"/>
                  <a:pt x="251403" y="112469"/>
                </a:cubicBezTo>
                <a:close/>
                <a:moveTo>
                  <a:pt x="251402" y="19848"/>
                </a:moveTo>
                <a:cubicBezTo>
                  <a:pt x="294405" y="19848"/>
                  <a:pt x="334100" y="30433"/>
                  <a:pt x="369826" y="48958"/>
                </a:cubicBezTo>
                <a:lnTo>
                  <a:pt x="365194" y="53589"/>
                </a:lnTo>
                <a:lnTo>
                  <a:pt x="355932" y="62851"/>
                </a:lnTo>
                <a:lnTo>
                  <a:pt x="357917" y="76082"/>
                </a:lnTo>
                <a:lnTo>
                  <a:pt x="359240" y="89314"/>
                </a:lnTo>
                <a:cubicBezTo>
                  <a:pt x="327484" y="70128"/>
                  <a:pt x="290436" y="59543"/>
                  <a:pt x="251402" y="59543"/>
                </a:cubicBezTo>
                <a:cubicBezTo>
                  <a:pt x="134964" y="59543"/>
                  <a:pt x="39695" y="154812"/>
                  <a:pt x="39695" y="271250"/>
                </a:cubicBezTo>
                <a:cubicBezTo>
                  <a:pt x="39695" y="387689"/>
                  <a:pt x="134964" y="482957"/>
                  <a:pt x="251402" y="482957"/>
                </a:cubicBezTo>
                <a:cubicBezTo>
                  <a:pt x="367841" y="482957"/>
                  <a:pt x="463109" y="387689"/>
                  <a:pt x="463109" y="271250"/>
                </a:cubicBezTo>
                <a:cubicBezTo>
                  <a:pt x="463109" y="231555"/>
                  <a:pt x="451862" y="195168"/>
                  <a:pt x="433337" y="163412"/>
                </a:cubicBezTo>
                <a:lnTo>
                  <a:pt x="447231" y="165397"/>
                </a:lnTo>
                <a:lnTo>
                  <a:pt x="459801" y="166720"/>
                </a:lnTo>
                <a:lnTo>
                  <a:pt x="468401" y="157458"/>
                </a:lnTo>
                <a:lnTo>
                  <a:pt x="473032" y="153489"/>
                </a:lnTo>
                <a:cubicBezTo>
                  <a:pt x="492218" y="188552"/>
                  <a:pt x="502804" y="228247"/>
                  <a:pt x="502804" y="271250"/>
                </a:cubicBezTo>
                <a:cubicBezTo>
                  <a:pt x="502804" y="410183"/>
                  <a:pt x="390335" y="522652"/>
                  <a:pt x="251402" y="522652"/>
                </a:cubicBezTo>
                <a:cubicBezTo>
                  <a:pt x="112469" y="522652"/>
                  <a:pt x="0" y="410183"/>
                  <a:pt x="0" y="271250"/>
                </a:cubicBezTo>
                <a:cubicBezTo>
                  <a:pt x="0" y="132317"/>
                  <a:pt x="112469" y="19848"/>
                  <a:pt x="251402" y="19848"/>
                </a:cubicBezTo>
                <a:close/>
                <a:moveTo>
                  <a:pt x="456493" y="0"/>
                </a:moveTo>
                <a:lnTo>
                  <a:pt x="463109" y="59542"/>
                </a:lnTo>
                <a:lnTo>
                  <a:pt x="522652" y="66158"/>
                </a:lnTo>
                <a:lnTo>
                  <a:pt x="449878" y="138933"/>
                </a:lnTo>
                <a:lnTo>
                  <a:pt x="415475" y="134964"/>
                </a:lnTo>
                <a:lnTo>
                  <a:pt x="309622" y="240817"/>
                </a:lnTo>
                <a:cubicBezTo>
                  <a:pt x="314253" y="250079"/>
                  <a:pt x="316899" y="260003"/>
                  <a:pt x="316899" y="271250"/>
                </a:cubicBezTo>
                <a:cubicBezTo>
                  <a:pt x="316899" y="307637"/>
                  <a:pt x="287128" y="337408"/>
                  <a:pt x="250740" y="337408"/>
                </a:cubicBezTo>
                <a:cubicBezTo>
                  <a:pt x="214353" y="337408"/>
                  <a:pt x="184582" y="307637"/>
                  <a:pt x="184582" y="271250"/>
                </a:cubicBezTo>
                <a:cubicBezTo>
                  <a:pt x="184582" y="234863"/>
                  <a:pt x="214353" y="205092"/>
                  <a:pt x="250740" y="205092"/>
                </a:cubicBezTo>
                <a:cubicBezTo>
                  <a:pt x="261987" y="205092"/>
                  <a:pt x="272573" y="208399"/>
                  <a:pt x="281836" y="213031"/>
                </a:cubicBezTo>
                <a:lnTo>
                  <a:pt x="387689" y="107176"/>
                </a:lnTo>
                <a:lnTo>
                  <a:pt x="383719" y="72774"/>
                </a:lnTo>
                <a:close/>
              </a:path>
            </a:pathLst>
          </a:custGeom>
          <a:solidFill>
            <a:srgbClr val="E54F40"/>
          </a:solidFill>
          <a:ln w="6548" cap="flat">
            <a:noFill/>
            <a:prstDash val="solid"/>
            <a:miter/>
          </a:ln>
        </p:spPr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35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A7508FE-9FEF-44EC-A2F8-41A71F9CE2C0}"/>
              </a:ext>
            </a:extLst>
          </p:cNvPr>
          <p:cNvSpPr/>
          <p:nvPr/>
        </p:nvSpPr>
        <p:spPr>
          <a:xfrm>
            <a:off x="457200" y="614065"/>
            <a:ext cx="3581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Objectives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2A952B6-E486-4416-A4A0-04CDF68198AC}"/>
              </a:ext>
            </a:extLst>
          </p:cNvPr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BD086741-6C38-413B-B696-C66F4D15E8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849894C9-E7A5-4E77-B73F-40F651C4C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43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3BCA0C01-DE2F-42D7-9BEE-1E8A18AC83E1}"/>
              </a:ext>
            </a:extLst>
          </p:cNvPr>
          <p:cNvGrpSpPr/>
          <p:nvPr/>
        </p:nvGrpSpPr>
        <p:grpSpPr>
          <a:xfrm>
            <a:off x="6527247" y="2128102"/>
            <a:ext cx="2380500" cy="1549577"/>
            <a:chOff x="319755" y="4258415"/>
            <a:chExt cx="2088994" cy="2066101"/>
          </a:xfrm>
        </p:grpSpPr>
        <p:sp>
          <p:nvSpPr>
            <p:cNvPr id="73" name="TextBox 71">
              <a:extLst>
                <a:ext uri="{FF2B5EF4-FFF2-40B4-BE49-F238E27FC236}">
                  <a16:creationId xmlns:a16="http://schemas.microsoft.com/office/drawing/2014/main" id="{0BF403D2-05EF-4D25-9C23-9D3E53C349FB}"/>
                </a:ext>
              </a:extLst>
            </p:cNvPr>
            <p:cNvSpPr txBox="1"/>
            <p:nvPr/>
          </p:nvSpPr>
          <p:spPr>
            <a:xfrm>
              <a:off x="319755" y="4258415"/>
              <a:ext cx="2088993" cy="523220"/>
            </a:xfrm>
            <a:prstGeom prst="rect">
              <a:avLst/>
            </a:prstGeom>
            <a:noFill/>
          </p:spPr>
          <p:txBody>
            <a:bodyPr wrap="square" lIns="0" rtlCol="0" anchor="b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950" b="1" noProof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Decentralized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69D3C58-E1BE-44E0-BAC0-8C400A83B6EA}"/>
                </a:ext>
              </a:extLst>
            </p:cNvPr>
            <p:cNvSpPr/>
            <p:nvPr/>
          </p:nvSpPr>
          <p:spPr>
            <a:xfrm>
              <a:off x="319756" y="4765116"/>
              <a:ext cx="2088993" cy="1559400"/>
            </a:xfrm>
            <a:prstGeom prst="rect">
              <a:avLst/>
            </a:prstGeom>
          </p:spPr>
          <p:txBody>
            <a:bodyPr wrap="square" lIns="0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900"/>
                </a:spcBef>
              </a:pPr>
              <a:r>
                <a:rPr lang="en-US" sz="1400" dirty="0">
                  <a:solidFill>
                    <a:schemeClr val="bg1"/>
                  </a:solidFill>
                  <a:cs typeface="Times New Roman" panose="02020603050405020304" pitchFamily="18" charset="0"/>
                </a:rPr>
                <a:t>The data is distributed (i.e. duplicated) across many computers, and the whole blockchain is entirely decentralized</a:t>
              </a:r>
              <a:endParaRPr lang="en-US" sz="1400" noProof="1">
                <a:solidFill>
                  <a:schemeClr val="bg1"/>
                </a:solidFill>
                <a:cs typeface="Times New Roman" panose="02020603050405020304" pitchFamily="18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0ECC711-38BB-437B-BC62-A236D0054C6F}"/>
              </a:ext>
            </a:extLst>
          </p:cNvPr>
          <p:cNvGrpSpPr/>
          <p:nvPr/>
        </p:nvGrpSpPr>
        <p:grpSpPr>
          <a:xfrm>
            <a:off x="469970" y="4121628"/>
            <a:ext cx="1620180" cy="1118690"/>
            <a:chOff x="319755" y="4258415"/>
            <a:chExt cx="2088994" cy="1491586"/>
          </a:xfrm>
        </p:grpSpPr>
        <p:sp>
          <p:nvSpPr>
            <p:cNvPr id="69" name="TextBox 80">
              <a:extLst>
                <a:ext uri="{FF2B5EF4-FFF2-40B4-BE49-F238E27FC236}">
                  <a16:creationId xmlns:a16="http://schemas.microsoft.com/office/drawing/2014/main" id="{4AC596A4-3C62-4ACF-9E4F-6992D7F79A5E}"/>
                </a:ext>
              </a:extLst>
            </p:cNvPr>
            <p:cNvSpPr txBox="1"/>
            <p:nvPr/>
          </p:nvSpPr>
          <p:spPr>
            <a:xfrm>
              <a:off x="319755" y="4258415"/>
              <a:ext cx="2088993" cy="523220"/>
            </a:xfrm>
            <a:prstGeom prst="rect">
              <a:avLst/>
            </a:prstGeom>
            <a:noFill/>
          </p:spPr>
          <p:txBody>
            <a:bodyPr wrap="square" lIns="0" rtlCol="0" anchor="b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950" b="1" noProof="1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High Security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B5FB4A8-94D4-4C9C-BD84-527A0D7117D4}"/>
                </a:ext>
              </a:extLst>
            </p:cNvPr>
            <p:cNvSpPr/>
            <p:nvPr/>
          </p:nvSpPr>
          <p:spPr>
            <a:xfrm>
              <a:off x="319756" y="4765116"/>
              <a:ext cx="2088993" cy="984885"/>
            </a:xfrm>
            <a:prstGeom prst="rect">
              <a:avLst/>
            </a:prstGeom>
          </p:spPr>
          <p:txBody>
            <a:bodyPr wrap="square" lIns="0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900"/>
                </a:spcBef>
              </a:pPr>
              <a:r>
                <a:rPr lang="en-US" sz="1400" noProof="1">
                  <a:solidFill>
                    <a:schemeClr val="bg1"/>
                  </a:solidFill>
                  <a:cs typeface="Times New Roman" panose="02020603050405020304" pitchFamily="18" charset="0"/>
                </a:rPr>
                <a:t>Decentrlized,There’s no one single point of entry for hackers.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F0D296C7-39B0-45C4-884E-E8465920E2AB}"/>
              </a:ext>
            </a:extLst>
          </p:cNvPr>
          <p:cNvGrpSpPr/>
          <p:nvPr/>
        </p:nvGrpSpPr>
        <p:grpSpPr>
          <a:xfrm>
            <a:off x="6551393" y="4121630"/>
            <a:ext cx="2521193" cy="894783"/>
            <a:chOff x="319755" y="4258415"/>
            <a:chExt cx="2088993" cy="1193043"/>
          </a:xfrm>
        </p:grpSpPr>
        <p:sp>
          <p:nvSpPr>
            <p:cNvPr id="67" name="TextBox 83">
              <a:extLst>
                <a:ext uri="{FF2B5EF4-FFF2-40B4-BE49-F238E27FC236}">
                  <a16:creationId xmlns:a16="http://schemas.microsoft.com/office/drawing/2014/main" id="{EBF39867-20BB-47B4-A2A1-07BB02D269D3}"/>
                </a:ext>
              </a:extLst>
            </p:cNvPr>
            <p:cNvSpPr txBox="1"/>
            <p:nvPr/>
          </p:nvSpPr>
          <p:spPr>
            <a:xfrm>
              <a:off x="319755" y="4258415"/>
              <a:ext cx="2088993" cy="523220"/>
            </a:xfrm>
            <a:prstGeom prst="rect">
              <a:avLst/>
            </a:prstGeom>
            <a:noFill/>
          </p:spPr>
          <p:txBody>
            <a:bodyPr wrap="square" lIns="0" rtlCol="0" anchor="b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950" b="1" noProof="1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Hash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55BD166-10D8-4DF1-874C-4383718A9EA4}"/>
                </a:ext>
              </a:extLst>
            </p:cNvPr>
            <p:cNvSpPr/>
            <p:nvPr/>
          </p:nvSpPr>
          <p:spPr>
            <a:xfrm>
              <a:off x="319755" y="4753832"/>
              <a:ext cx="2088993" cy="697626"/>
            </a:xfrm>
            <a:prstGeom prst="rect">
              <a:avLst/>
            </a:prstGeom>
          </p:spPr>
          <p:txBody>
            <a:bodyPr wrap="square" lIns="0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900"/>
                </a:spcBef>
              </a:pPr>
              <a:r>
                <a:rPr lang="en-US" sz="1400" dirty="0">
                  <a:solidFill>
                    <a:schemeClr val="bg1"/>
                  </a:solidFill>
                  <a:cs typeface="Times New Roman" panose="02020603050405020304" pitchFamily="18" charset="0"/>
                </a:rPr>
                <a:t>Blockchain uses strong hashing method.</a:t>
              </a:r>
              <a:endParaRPr lang="en-US" sz="1400" noProof="1">
                <a:solidFill>
                  <a:schemeClr val="bg1"/>
                </a:solidFill>
                <a:cs typeface="Times New Roman" panose="02020603050405020304" pitchFamily="18" charset="0"/>
              </a:endParaRP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E0C88DF8-CAC5-4F81-9B28-90B5F16EDBE4}"/>
              </a:ext>
            </a:extLst>
          </p:cNvPr>
          <p:cNvGrpSpPr/>
          <p:nvPr/>
        </p:nvGrpSpPr>
        <p:grpSpPr>
          <a:xfrm>
            <a:off x="474079" y="2133599"/>
            <a:ext cx="1722929" cy="1765021"/>
            <a:chOff x="319755" y="4258415"/>
            <a:chExt cx="2088994" cy="2353360"/>
          </a:xfrm>
        </p:grpSpPr>
        <p:sp>
          <p:nvSpPr>
            <p:cNvPr id="86" name="TextBox 80">
              <a:extLst>
                <a:ext uri="{FF2B5EF4-FFF2-40B4-BE49-F238E27FC236}">
                  <a16:creationId xmlns:a16="http://schemas.microsoft.com/office/drawing/2014/main" id="{64983892-B030-40BC-82D7-BEB33A60568B}"/>
                </a:ext>
              </a:extLst>
            </p:cNvPr>
            <p:cNvSpPr txBox="1"/>
            <p:nvPr/>
          </p:nvSpPr>
          <p:spPr>
            <a:xfrm>
              <a:off x="319755" y="4258415"/>
              <a:ext cx="2088993" cy="523220"/>
            </a:xfrm>
            <a:prstGeom prst="rect">
              <a:avLst/>
            </a:prstGeom>
            <a:noFill/>
          </p:spPr>
          <p:txBody>
            <a:bodyPr wrap="square" lIns="0" rtlCol="0" anchor="b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950" b="1" noProof="1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Peer-to-Peer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63667FF-D3A4-4166-A78E-DC6570C3136E}"/>
                </a:ext>
              </a:extLst>
            </p:cNvPr>
            <p:cNvSpPr/>
            <p:nvPr/>
          </p:nvSpPr>
          <p:spPr>
            <a:xfrm>
              <a:off x="319756" y="4765116"/>
              <a:ext cx="2088993" cy="1846659"/>
            </a:xfrm>
            <a:prstGeom prst="rect">
              <a:avLst/>
            </a:prstGeom>
          </p:spPr>
          <p:txBody>
            <a:bodyPr wrap="square" lIns="0">
              <a:sp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900"/>
                </a:spcBef>
              </a:pPr>
              <a:r>
                <a:rPr lang="en-US" sz="1400" noProof="1">
                  <a:solidFill>
                    <a:schemeClr val="bg1"/>
                  </a:solidFill>
                  <a:cs typeface="Times New Roman" panose="02020603050405020304" pitchFamily="18" charset="0"/>
                </a:rPr>
                <a:t>Distributed application architecture that partitions tasks or workloads between peers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5BDB0120-55A1-4267-BB85-84D4246BE3B5}"/>
              </a:ext>
            </a:extLst>
          </p:cNvPr>
          <p:cNvSpPr/>
          <p:nvPr/>
        </p:nvSpPr>
        <p:spPr>
          <a:xfrm>
            <a:off x="457200" y="614065"/>
            <a:ext cx="5334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Why use Blockchain ?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3F9CCF5-582D-4111-8186-09D017D241CC}"/>
              </a:ext>
            </a:extLst>
          </p:cNvPr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1F23B642-2099-4BC8-A3D5-8212C5F95A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1A4FFDF4-B250-4E07-AE7D-E976009E8CBF}"/>
              </a:ext>
            </a:extLst>
          </p:cNvPr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CBE4CFB-3B74-4474-A351-225E92B0DC6F}" type="slidenum">
              <a:rPr lang="en-US" smtClean="0">
                <a:solidFill>
                  <a:srgbClr val="FFFF00"/>
                </a:solidFill>
              </a:rPr>
              <a:pPr algn="r"/>
              <a:t>5</a:t>
            </a:fld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94C16B3-321D-4953-A33A-617ED28920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184" y="1938863"/>
            <a:ext cx="3477631" cy="347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114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614065"/>
            <a:ext cx="41529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Technology Used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2044005"/>
            <a:ext cx="8305800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SHA – 256 Hashing Method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Blockchain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Ethereum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Inter Planetary File System IPFS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27FE95-384D-4877-B252-C67456B32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8CBE4CFB-3B74-4474-A351-225E92B0DC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846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614065"/>
            <a:ext cx="1447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Hash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2514600"/>
            <a:ext cx="8305800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A hash can be understood as a fingerprint which is unique to each input.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16668"/>
            <a:ext cx="18475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solidFill>
                  <a:schemeClr val="bg1"/>
                </a:solidFill>
              </a:rPr>
              <a:t>What is Hash?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B2FAC8-F225-4F4B-9086-29E77F1D5E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245" y="2976562"/>
            <a:ext cx="6012755" cy="3424238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3C9C88-ACF8-4770-91FF-8E5CA240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75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614065"/>
            <a:ext cx="1447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Hash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916668"/>
            <a:ext cx="244406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solidFill>
                  <a:schemeClr val="bg1"/>
                </a:solidFill>
              </a:rPr>
              <a:t>Why we use Hash 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14554B-1FDD-492C-B000-B3A736198D08}"/>
              </a:ext>
            </a:extLst>
          </p:cNvPr>
          <p:cNvSpPr/>
          <p:nvPr/>
        </p:nvSpPr>
        <p:spPr>
          <a:xfrm>
            <a:off x="457200" y="2514600"/>
            <a:ext cx="83058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Hash functions are used all over the internet in order to securely store passwords, find duplicate records, quickly store and retrieve data, and more.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No matter the input, the output is always the same size(256 bits).</a:t>
            </a:r>
          </a:p>
          <a:p>
            <a:endParaRPr lang="en-US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A simple change in the input file (even an extra space) will change the output hash totally.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98BEE0-8F18-4BB6-A6D2-2EAD23BE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973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614065"/>
            <a:ext cx="3581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gency FB" pitchFamily="34" charset="0"/>
              </a:rPr>
              <a:t>Blockchain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457200" y="1676400"/>
            <a:ext cx="8305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60956"/>
            <a:ext cx="990294" cy="99029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AC0A19-32AE-4D99-AD4B-500EB07C0FA0}"/>
              </a:ext>
            </a:extLst>
          </p:cNvPr>
          <p:cNvSpPr/>
          <p:nvPr/>
        </p:nvSpPr>
        <p:spPr>
          <a:xfrm>
            <a:off x="457200" y="4693384"/>
            <a:ext cx="8305800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A Blockchain is a decentralizes, distributed, and often times public, digital ledger.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Times New Roman" pitchFamily="18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Times New Roman" pitchFamily="18" charset="0"/>
              </a:rPr>
              <a:t>For use as a distributed ledger, a Blockchain is typically managed by a peer-2-peer network.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7404D2-809A-414B-9084-3556D969049A}"/>
              </a:ext>
            </a:extLst>
          </p:cNvPr>
          <p:cNvSpPr txBox="1"/>
          <p:nvPr/>
        </p:nvSpPr>
        <p:spPr>
          <a:xfrm>
            <a:off x="457200" y="1916668"/>
            <a:ext cx="258673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solidFill>
                  <a:schemeClr val="bg1"/>
                </a:solidFill>
              </a:rPr>
              <a:t>What is Blockchain 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0E3D44-6914-4B26-9C37-0F3E31F80D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450677"/>
            <a:ext cx="6400800" cy="204512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E9C64-0C45-4763-B8A5-8B95449DD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4CFB-3B74-4474-A351-225E92B0DC6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035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879</Words>
  <Application>Microsoft Office PowerPoint</Application>
  <PresentationFormat>On-screen Show (4:3)</PresentationFormat>
  <Paragraphs>181</Paragraphs>
  <Slides>23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Agency FB</vt:lpstr>
      <vt:lpstr>Arial</vt:lpstr>
      <vt:lpstr>Calibri</vt:lpstr>
      <vt:lpstr>Courier New</vt:lpstr>
      <vt:lpstr>Helvetica Neue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 ? </vt:lpstr>
      <vt:lpstr>The End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AaLiF _032</dc:creator>
  <cp:lastModifiedBy>toufique imam</cp:lastModifiedBy>
  <cp:revision>65</cp:revision>
  <dcterms:created xsi:type="dcterms:W3CDTF">2019-12-25T08:51:08Z</dcterms:created>
  <dcterms:modified xsi:type="dcterms:W3CDTF">2019-12-25T22:27:50Z</dcterms:modified>
</cp:coreProperties>
</file>

<file path=docProps/thumbnail.jpeg>
</file>